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สหกรณ์การเกษตรเมืองกาญจนบุรี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 มีนาคม  2570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ห้องประชุมสหกรณ์การเกษตรเมืองกาญจนบุรี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2570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5 ปี   ประกาศ ณ วันที่  12 ตุลาคม   2564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31มี.ค.69ของสหกรณ์การเกษตรเมืองกาญจนบุรี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2,869,964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50,056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93,593,034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1,000,000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12,483,426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7,090,236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6,046,709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133,444,070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30,722,752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31มี.ค.69ของสหกรณ์การเกษตรเมืองกาญจนบุรี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43,311,160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1,286,658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( 47,929,846 )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131,273,319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สหกรณ์การเกษตรเมืองกาญจนบุรี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สำหรับปีบัญชีสิ้นสุดวันที่ 31 มีนาคม  2568/2569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2568     กำไรสุทธิ                 &gt;  ( 15,389,807 )</a:t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2569     กำไรสุทธิ                 &gt;   4,883,047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1,286,658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การดูงบและการวิเคราะห์งบการเงินปีบัญชีล่าสุด31มี.ค.69ของสหกรณ์การเกษตรเมืองกาญจนบุรี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การดูงบและการวิเคราะห์งบการเงินปีบัญชีล่าสุด31มี.ค.69ของสหกรณ์การเกษตรเมืองกาญจนบุรี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การดูงบและการวิเคราะห์งบการเงินปีบัญชีล่าสุด31มี.ค.69ของสหกรณ์การเกษตรเมืองกาญจนบุรี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267,045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2569 &gt; 2,722,526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ค่าปรับเงินให้กู้ค้างรับ   &gt;   13,107,796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ค่าปรับเงินให้สหกรณ์อื่นกู้ค้างรับ   &gt;   293,296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ค่าปรับลูกหนี้ตามคำพิพากษา-เงินให้สหกรณ์อื่นกู้ค้างรับ   &gt;   68,252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ค่าปรับลูกหนี้ตามคำพิพากษา(สมาชิก)ค้างรับ   &gt;   22,618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ค่าปรับลูกหนี้ประนีประนอมยอมความค้างรับ   &gt;   21,102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ค่าปรับเงินกู้ปรับปรุงโครงสร้างหนี้ค้างรับ   &gt;   189,357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ค่าปรับเงินให้กู้ปรับปรุงโครงสร้างหนี้ค้างรับ(แก้ไขหนี้เก่า)   &gt;   694,830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14,397,251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10,325,846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4,071,405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ค่าปรับผิดสัญญาลูกหนี้การค้าค้างรับ   &gt;   1,529,259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1,529,259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ดอกเบี้ยเงินฝากสหกรณ์อื่นค้างรับ   &gt;   110,858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32,520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78,338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ดอกเบี้ยลูกหนี้ตามคำพิพากษาค้างรับ   &gt;   55,630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55,630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เงินรอเรียกคืน   &gt;   4,745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4,745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ดอกเบี้ยลูกหนี้ตามคำพิพากษาค้างรับ (ธ.รวบรวม)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เครื่องเขียนแบบพิมพ์   &gt;   56,621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3,071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ผลตอบแทนจากการลงทุนค้างรับ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เงินทดรองจ่ายดำเนินคดี   &gt;   226,084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ดอกเบี้ยเงินฝากธนาคารค้างรับ   &gt;   2,938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288,714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4,443,203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   &gt;   4,618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เงินฝากธนาคารออมทรัพย์   &gt;   2,865,346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รวมเงินสดและเงินฝากธนาคาร   &gt;   2,869,964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สหกรณ์นิคมทองผาภูมิ จำกัด   &gt;   6,285,559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สหกรณ์การเกษตรสามโคก จำกัด   &gt;   4,796,691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สหกรณ์การเกษตรสุวรรณภูมิ จำกัด   &gt;   50,056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รวมเงินฝากสหกรณ์อื่น   &gt;   11,132,306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ค่าเผื่อเงินฝากสหกรณ์อื่นสงสัยจะสูญ   &gt;   11,082,250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เงินฝากสหกรณ์อื่น - สุทธิ   &gt;   50,056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ค่าเผื่อฯ เงินฝากสหกรณ์นิคมทองผาภูมิ จำกัด   &gt;   6,285,559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ค่าเผื่อฯ เงินฝากสหกรณ์การเกษตรสามโคก จำกัด   &gt;   4,796,691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ส่วนขาดแห่งทุนของสหกรณ์นิคมทองผาภูมิ จำกัด (31 มี.ค. 2562)   &gt;   20,056,050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ส่วนขาดแห่งทุนของสหกรณ์การเกษตรสามโคก จำกัด (30 ก.ย. 2566)   &gt;   234,132,255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หุ้นชุมนุมสหกรณ์จังหวัดกาญจนบุรี จำกัด   &gt;   27,300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หุ้นบริษัทสหประกันชีวิต จำกัด (มหาชน)   &gt;   77,500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หุ้นชุมนุมสหกรณ์การเกษตรชาวไร่อ้อยแห่งประเทศไทย จำกัด   &gt;   15,000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119,800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ค่าเผื่อการปรับมูลค่าเงินลงทุน   &gt;   10,614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รวมเงินลงทุนระยะยาว   &gt;   109,186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เงินให้กู้แก่สหกรณ์อื่น (ระยะสั้น)   &gt;   1,460,000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เงินให้กู้แก่สหกรณ์อื่น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(ระยะสั้น)   &gt;   108,580,072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(ระยะสั้น)   &gt;   2,872,976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(ระยะยาว)   &gt;   126,400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ลูกหนี้เงินให้กู้ปรับปรุงโครงสร้างหนี้ (ระยะสั้น)   &gt;   8,951,237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ลูกหนี้เงินให้กู้ปรับปรุงโครงสร้างหนี้ (ระยะยาว)   &gt;   2,903,842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ลูกหนี้ปรับปรุงโครงสร้างหนี้ (ระยะสั้น)   &gt;   9,144,815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ลูกหนี้ปรับปรุงโครงสร้างหนี้ (ระยะยาว)   &gt;   4,059,994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(ระยะสั้น)   &gt;   131,009,099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(ระยะยาว)   &gt;   7,090,236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37,416,065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 - สุทธิ (ระยะสั้น)   &gt;   93,593,034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 - สุทธิ (ระยะยาว)   &gt;   7,090,236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ลูกหนี้ตามคำพิพากษา-สมเด็จเจริญ (ระยะสั้น)   &gt;   750,214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ลูกหนี้ตามคำพิพากษา-สมเด็จเจริญ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ลูกหนี้ตามคำพิพากษา-หนองสาหร่าย (ระยะสั้น)   &gt;   150,608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ลูกหนี้ตามคำพิพากษา-หนองสาหร่าย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ลูกหนี้ตามคำพิพากษา(สมาชิก) (ระยะสั้น)   &gt;   881,600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ลูกหนี้ตามคำพิพากษา(สมาชิก)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ลูกหนี้ระหว่างดำเนินคดี(สมาชิก) (ระยะสั้น)   &gt;   1,821,916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ลูกหนี้ระหว่างดำเนินคดี(สมาชิก)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3,604,338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รวมลูกหนี้อื่นอันมีมูลหนี้ที่เกิดจากการให้เงินกู้ -สุทธิ (ระยะสั้น)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รวมลูกหนี้อื่นอันมีมูลหนี้ที่เกิดจากการให้เงินกู้ -สุทธิ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เงินให้กู้ยืมและลูกหนี้อื่นทั้งสิ้น - สุทธิ (ระยะสั้น)   &gt;   93,593,034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เงินให้กู้ยืมและลูกหนี้อื่นทั้งสิ้น - สุทธิ (ระยะยาว)   &gt;   7,090,236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- ค่าปุ๋ย (ระยะสั้น)   &gt;   8,180,857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ลูกหนี้ตามคำพิพากษา(ธ.รวบรวม) (ระยะสั้น)   &gt;   13,253,918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(ระยะสั้น)   &gt;   21,434,775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20,434,775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(ระยะสั้น)   &gt;   1,000,000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ค่าเผื่อหนี้สงสัยจะสูญลูกหนี้การค้า - ค่าปุ๋ย   &gt;   8,180,857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ค่าเผื่อหนี้สงสัยจะสูญลูกหนี้ตามคำพิพากษา   &gt;   13,253,918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  &gt;   26,255,109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ดอกเบี้ยเงินให้สหกรณ์อื่นกู้ค้างรับ   &gt;   1,098,385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ดอกเบี้ยเงินให้กู้ปรับปรุงโครงสร้างหนี้ค้างรับ   &gt;   3,766,071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ดอกเบี้ยลูกหนี้ตามคำพิพากษา(สมาชิก)ค้างรับ   &gt;   63,681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ดอกเบี้ยลูกหนี้ประนีประนอมยอมความค้างรับ   &gt;   104,785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ดอกเบี้ยลูกหนี้ตามคำพิพากษา-เงินให้กู้สหกรณ์อื่นค้างรับ (สมเด็จเจริญ)   &gt;   172,504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31,460,534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18,977,108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12,483,426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2569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37,416,065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3,604,338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20,434,775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18,977,108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10,325,846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ดอกเบี้ยตามคำพิพากษา &gt; 55,630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90,813,762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4,883,047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2569 โอกาสมีกำไร &gt; 95,696,808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3,169,145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แผนงานพัฒนากิจการสหกรณ์การเกษตรเมืองกาญจนบุรี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