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276" r:id="rId2"/>
    <p:sldMasterId id="2147484290" r:id="rId3"/>
    <p:sldMasterId id="2147484388" r:id="rId4"/>
    <p:sldMasterId id="2147485424" r:id="rId5"/>
    <p:sldMasterId id="2147485522" r:id="rId6"/>
    <p:sldMasterId id="2147487467" r:id="rId7"/>
    <p:sldMasterId id="2147487481" r:id="rId8"/>
    <p:sldMasterId id="2147487495" r:id="rId9"/>
    <p:sldMasterId id="2147487635" r:id="rId10"/>
    <p:sldMasterId id="2147487649" r:id="rId11"/>
    <p:sldMasterId id="2147487663" r:id="rId12"/>
    <p:sldMasterId id="2147487677" r:id="rId13"/>
    <p:sldMasterId id="2147487691" r:id="rId14"/>
    <p:sldMasterId id="2147487705" r:id="rId15"/>
    <p:sldMasterId id="2147487719" r:id="rId16"/>
    <p:sldMasterId id="2147487733" r:id="rId17"/>
  </p:sldMasterIdLst>
  <p:notesMasterIdLst>
    <p:notesMasterId r:id="rId86"/>
  </p:notesMasterIdLst>
  <p:handoutMasterIdLst>
    <p:handoutMasterId r:id="rId87"/>
  </p:handoutMasterIdLst>
  <p:sldIdLst>
    <p:sldId id="1089" r:id="rId18"/>
    <p:sldId id="2044" r:id="rId19"/>
    <p:sldId id="993" r:id="rId20"/>
    <p:sldId id="1989" r:id="rId21"/>
    <p:sldId id="1014" r:id="rId22"/>
    <p:sldId id="2016" r:id="rId23"/>
    <p:sldId id="1223" r:id="rId24"/>
    <p:sldId id="1222" r:id="rId25"/>
    <p:sldId id="1224" r:id="rId26"/>
    <p:sldId id="1225" r:id="rId27"/>
    <p:sldId id="1226" r:id="rId28"/>
    <p:sldId id="1227" r:id="rId29"/>
    <p:sldId id="1990" r:id="rId30"/>
    <p:sldId id="1118" r:id="rId31"/>
    <p:sldId id="1119" r:id="rId32"/>
    <p:sldId id="1120" r:id="rId33"/>
    <p:sldId id="1121" r:id="rId34"/>
    <p:sldId id="1001" r:id="rId35"/>
    <p:sldId id="1297" r:id="rId36"/>
    <p:sldId id="1046" r:id="rId37"/>
    <p:sldId id="1047" r:id="rId38"/>
    <p:sldId id="1992" r:id="rId39"/>
    <p:sldId id="1031" r:id="rId40"/>
    <p:sldId id="980" r:id="rId41"/>
    <p:sldId id="1993" r:id="rId42"/>
    <p:sldId id="1994" r:id="rId43"/>
    <p:sldId id="2062" r:id="rId44"/>
    <p:sldId id="2063" r:id="rId45"/>
    <p:sldId id="2072" r:id="rId46"/>
    <p:sldId id="2074" r:id="rId47"/>
    <p:sldId id="2076" r:id="rId48"/>
    <p:sldId id="2077" r:id="rId49"/>
    <p:sldId id="2013" r:id="rId50"/>
    <p:sldId id="2014" r:id="rId51"/>
    <p:sldId id="1978" r:id="rId52"/>
    <p:sldId id="2084" r:id="rId55"/>
    <p:sldId id="1871" r:id="rId56"/>
    <p:sldId id="1966" r:id="rId57"/>
    <p:sldId id="1817" r:id="rId58"/>
    <p:sldId id="1977" r:id="rId59"/>
    <p:sldId id="2082" r:id="rId60"/>
    <p:sldId id="2009" r:id="rId61"/>
    <p:sldId id="2004" r:id="rId62"/>
    <p:sldId id="2010" r:id="rId63"/>
    <p:sldId id="2085" r:id="rId64"/>
    <p:sldId id="2011" r:id="rId65"/>
    <p:sldId id="2005" r:id="rId66"/>
    <p:sldId id="2006" r:id="rId67"/>
    <p:sldId id="2007" r:id="rId68"/>
    <p:sldId id="2008" r:id="rId69"/>
    <p:sldId id="2064" r:id="rId70"/>
    <p:sldId id="2018" r:id="rId71"/>
    <p:sldId id="1823" r:id="rId72"/>
    <p:sldId id="2086" r:id="rId73"/>
    <p:sldId id="2065" r:id="rId74"/>
    <p:sldId id="1172" r:id="rId75"/>
    <p:sldId id="2067" r:id="rId76"/>
    <p:sldId id="2087" r:id="rId77"/>
    <p:sldId id="2088" r:id="rId78"/>
    <p:sldId id="2068" r:id="rId79"/>
    <p:sldId id="2069" r:id="rId80"/>
    <p:sldId id="2070" r:id="rId81"/>
    <p:sldId id="2071" r:id="rId82"/>
    <p:sldId id="1874" r:id="rId83"/>
    <p:sldId id="1140" r:id="rId84"/>
    <p:sldId id="983" r:id="rId85"/>
  </p:sldIdLst>
  <p:sldSz cx="10150475" cy="7589838"/>
  <p:notesSz cx="6815138" cy="99425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390">
          <p15:clr>
            <a:srgbClr val="A4A3A4"/>
          </p15:clr>
        </p15:guide>
        <p15:guide id="2" pos="319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FF00"/>
    <a:srgbClr val="F2F2FC"/>
    <a:srgbClr val="0000CC"/>
    <a:srgbClr val="FF3300"/>
    <a:srgbClr val="A50021"/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6" autoAdjust="0"/>
    <p:restoredTop sz="86341" autoAdjust="0"/>
  </p:normalViewPr>
  <p:slideViewPr>
    <p:cSldViewPr>
      <p:cViewPr varScale="1">
        <p:scale>
          <a:sx n="45" d="100"/>
          <a:sy n="45" d="100"/>
        </p:scale>
        <p:origin x="1320" y="38"/>
      </p:cViewPr>
      <p:guideLst>
        <p:guide orient="horz" pos="2390"/>
        <p:guide pos="3197"/>
      </p:guideLst>
    </p:cSldViewPr>
  </p:slideViewPr>
  <p:outlineViewPr>
    <p:cViewPr>
      <p:scale>
        <a:sx n="33" d="100"/>
        <a:sy n="33" d="100"/>
      </p:scale>
      <p:origin x="276" y="1769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1644" y="-90"/>
      </p:cViewPr>
      <p:guideLst>
        <p:guide orient="horz" pos="3131"/>
        <p:guide pos="2146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" Target="slides/slide1.xml"/><Relationship Id="rId19" Type="http://schemas.openxmlformats.org/officeDocument/2006/relationships/slide" Target="slides/slide2.xml"/><Relationship Id="rId20" Type="http://schemas.openxmlformats.org/officeDocument/2006/relationships/slide" Target="slides/slide3.xml"/><Relationship Id="rId21" Type="http://schemas.openxmlformats.org/officeDocument/2006/relationships/slide" Target="slides/slide4.xml"/><Relationship Id="rId22" Type="http://schemas.openxmlformats.org/officeDocument/2006/relationships/slide" Target="slides/slide5.xml"/><Relationship Id="rId23" Type="http://schemas.openxmlformats.org/officeDocument/2006/relationships/slide" Target="slides/slide6.xml"/><Relationship Id="rId24" Type="http://schemas.openxmlformats.org/officeDocument/2006/relationships/slide" Target="slides/slide7.xml"/><Relationship Id="rId25" Type="http://schemas.openxmlformats.org/officeDocument/2006/relationships/slide" Target="slides/slide8.xml"/><Relationship Id="rId26" Type="http://schemas.openxmlformats.org/officeDocument/2006/relationships/slide" Target="slides/slide9.xml"/><Relationship Id="rId27" Type="http://schemas.openxmlformats.org/officeDocument/2006/relationships/slide" Target="slides/slide10.xml"/><Relationship Id="rId28" Type="http://schemas.openxmlformats.org/officeDocument/2006/relationships/slide" Target="slides/slide11.xml"/><Relationship Id="rId29" Type="http://schemas.openxmlformats.org/officeDocument/2006/relationships/slide" Target="slides/slide12.xml"/><Relationship Id="rId30" Type="http://schemas.openxmlformats.org/officeDocument/2006/relationships/slide" Target="slides/slide13.xml"/><Relationship Id="rId31" Type="http://schemas.openxmlformats.org/officeDocument/2006/relationships/slide" Target="slides/slide14.xml"/><Relationship Id="rId32" Type="http://schemas.openxmlformats.org/officeDocument/2006/relationships/slide" Target="slides/slide15.xml"/><Relationship Id="rId33" Type="http://schemas.openxmlformats.org/officeDocument/2006/relationships/slide" Target="slides/slide16.xml"/><Relationship Id="rId34" Type="http://schemas.openxmlformats.org/officeDocument/2006/relationships/slide" Target="slides/slide17.xml"/><Relationship Id="rId35" Type="http://schemas.openxmlformats.org/officeDocument/2006/relationships/slide" Target="slides/slide18.xml"/><Relationship Id="rId36" Type="http://schemas.openxmlformats.org/officeDocument/2006/relationships/slide" Target="slides/slide19.xml"/><Relationship Id="rId37" Type="http://schemas.openxmlformats.org/officeDocument/2006/relationships/slide" Target="slides/slide20.xml"/><Relationship Id="rId38" Type="http://schemas.openxmlformats.org/officeDocument/2006/relationships/slide" Target="slides/slide21.xml"/><Relationship Id="rId39" Type="http://schemas.openxmlformats.org/officeDocument/2006/relationships/slide" Target="slides/slide22.xml"/><Relationship Id="rId40" Type="http://schemas.openxmlformats.org/officeDocument/2006/relationships/slide" Target="slides/slide23.xml"/><Relationship Id="rId41" Type="http://schemas.openxmlformats.org/officeDocument/2006/relationships/slide" Target="slides/slide24.xml"/><Relationship Id="rId42" Type="http://schemas.openxmlformats.org/officeDocument/2006/relationships/slide" Target="slides/slide25.xml"/><Relationship Id="rId43" Type="http://schemas.openxmlformats.org/officeDocument/2006/relationships/slide" Target="slides/slide26.xml"/><Relationship Id="rId44" Type="http://schemas.openxmlformats.org/officeDocument/2006/relationships/slide" Target="slides/slide27.xml"/><Relationship Id="rId45" Type="http://schemas.openxmlformats.org/officeDocument/2006/relationships/slide" Target="slides/slide28.xml"/><Relationship Id="rId46" Type="http://schemas.openxmlformats.org/officeDocument/2006/relationships/slide" Target="slides/slide29.xml"/><Relationship Id="rId47" Type="http://schemas.openxmlformats.org/officeDocument/2006/relationships/slide" Target="slides/slide30.xml"/><Relationship Id="rId48" Type="http://schemas.openxmlformats.org/officeDocument/2006/relationships/slide" Target="slides/slide31.xml"/><Relationship Id="rId49" Type="http://schemas.openxmlformats.org/officeDocument/2006/relationships/slide" Target="slides/slide32.xml"/><Relationship Id="rId50" Type="http://schemas.openxmlformats.org/officeDocument/2006/relationships/slide" Target="slides/slide33.xml"/><Relationship Id="rId51" Type="http://schemas.openxmlformats.org/officeDocument/2006/relationships/slide" Target="slides/slide34.xml"/><Relationship Id="rId52" Type="http://schemas.openxmlformats.org/officeDocument/2006/relationships/slide" Target="slides/slide35.xml"/><Relationship Id="rId53" Type="http://schemas.openxmlformats.org/officeDocument/2006/relationships/slide" Target="slides/slide36.xml"/><Relationship Id="rId54" Type="http://schemas.openxmlformats.org/officeDocument/2006/relationships/slide" Target="slides/slide37.xml"/><Relationship Id="rId55" Type="http://schemas.openxmlformats.org/officeDocument/2006/relationships/slide" Target="slides/slide38.xml"/><Relationship Id="rId56" Type="http://schemas.openxmlformats.org/officeDocument/2006/relationships/slide" Target="slides/slide39.xml"/><Relationship Id="rId57" Type="http://schemas.openxmlformats.org/officeDocument/2006/relationships/slide" Target="slides/slide40.xml"/><Relationship Id="rId58" Type="http://schemas.openxmlformats.org/officeDocument/2006/relationships/slide" Target="slides/slide41.xml"/><Relationship Id="rId59" Type="http://schemas.openxmlformats.org/officeDocument/2006/relationships/slide" Target="slides/slide42.xml"/><Relationship Id="rId60" Type="http://schemas.openxmlformats.org/officeDocument/2006/relationships/slide" Target="slides/slide43.xml"/><Relationship Id="rId61" Type="http://schemas.openxmlformats.org/officeDocument/2006/relationships/slide" Target="slides/slide44.xml"/><Relationship Id="rId62" Type="http://schemas.openxmlformats.org/officeDocument/2006/relationships/slide" Target="slides/slide45.xml"/><Relationship Id="rId63" Type="http://schemas.openxmlformats.org/officeDocument/2006/relationships/slide" Target="slides/slide46.xml"/><Relationship Id="rId64" Type="http://schemas.openxmlformats.org/officeDocument/2006/relationships/slide" Target="slides/slide47.xml"/><Relationship Id="rId65" Type="http://schemas.openxmlformats.org/officeDocument/2006/relationships/slide" Target="slides/slide48.xml"/><Relationship Id="rId66" Type="http://schemas.openxmlformats.org/officeDocument/2006/relationships/slide" Target="slides/slide49.xml"/><Relationship Id="rId67" Type="http://schemas.openxmlformats.org/officeDocument/2006/relationships/slide" Target="slides/slide50.xml"/><Relationship Id="rId68" Type="http://schemas.openxmlformats.org/officeDocument/2006/relationships/slide" Target="slides/slide51.xml"/><Relationship Id="rId69" Type="http://schemas.openxmlformats.org/officeDocument/2006/relationships/slide" Target="slides/slide52.xml"/><Relationship Id="rId70" Type="http://schemas.openxmlformats.org/officeDocument/2006/relationships/slide" Target="slides/slide53.xml"/><Relationship Id="rId71" Type="http://schemas.openxmlformats.org/officeDocument/2006/relationships/slide" Target="slides/slide54.xml"/><Relationship Id="rId72" Type="http://schemas.openxmlformats.org/officeDocument/2006/relationships/slide" Target="slides/slide55.xml"/><Relationship Id="rId73" Type="http://schemas.openxmlformats.org/officeDocument/2006/relationships/slide" Target="slides/slide56.xml"/><Relationship Id="rId74" Type="http://schemas.openxmlformats.org/officeDocument/2006/relationships/slide" Target="slides/slide57.xml"/><Relationship Id="rId75" Type="http://schemas.openxmlformats.org/officeDocument/2006/relationships/slide" Target="slides/slide58.xml"/><Relationship Id="rId76" Type="http://schemas.openxmlformats.org/officeDocument/2006/relationships/slide" Target="slides/slide59.xml"/><Relationship Id="rId77" Type="http://schemas.openxmlformats.org/officeDocument/2006/relationships/slide" Target="slides/slide60.xml"/><Relationship Id="rId78" Type="http://schemas.openxmlformats.org/officeDocument/2006/relationships/slide" Target="slides/slide61.xml"/><Relationship Id="rId79" Type="http://schemas.openxmlformats.org/officeDocument/2006/relationships/slide" Target="slides/slide62.xml"/><Relationship Id="rId80" Type="http://schemas.openxmlformats.org/officeDocument/2006/relationships/slide" Target="slides/slide63.xml"/><Relationship Id="rId81" Type="http://schemas.openxmlformats.org/officeDocument/2006/relationships/slide" Target="slides/slide64.xml"/><Relationship Id="rId82" Type="http://schemas.openxmlformats.org/officeDocument/2006/relationships/slide" Target="slides/slide65.xml"/><Relationship Id="rId83" Type="http://schemas.openxmlformats.org/officeDocument/2006/relationships/slide" Target="slides/slide66.xml"/><Relationship Id="rId84" Type="http://schemas.openxmlformats.org/officeDocument/2006/relationships/slide" Target="slides/slide67.xml"/><Relationship Id="rId85" Type="http://schemas.openxmlformats.org/officeDocument/2006/relationships/slide" Target="slides/slide68.xml"/><Relationship Id="rId86" Type="http://schemas.openxmlformats.org/officeDocument/2006/relationships/notesMaster" Target="notesMasters/notesMaster1.xml"/><Relationship Id="rId87" Type="http://schemas.openxmlformats.org/officeDocument/2006/relationships/handoutMaster" Target="handoutMasters/handoutMaster1.xml"/><Relationship Id="rId88" Type="http://schemas.openxmlformats.org/officeDocument/2006/relationships/presProps" Target="presProps.xml"/><Relationship Id="rId89" Type="http://schemas.openxmlformats.org/officeDocument/2006/relationships/viewProps" Target="viewProps.xml"/><Relationship Id="rId90" Type="http://schemas.openxmlformats.org/officeDocument/2006/relationships/theme" Target="theme/theme1.xml"/><Relationship Id="rId91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2A0911-6829-1650-25FD-0F0D8D0898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43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41BCCF-3565-35EF-0701-1BA4F0509D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9213" y="0"/>
            <a:ext cx="29543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0A6DD5E-20D9-408D-AA02-AC846DFA33E2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A9359-390A-C9E8-AA1C-8E6358F6B7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43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EFEAD-D42F-41F4-5A66-81CC8DEB53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9213" y="9444038"/>
            <a:ext cx="2954337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Cordia New" panose="020B0304020202020204" pitchFamily="34" charset="-34"/>
              </a:defRPr>
            </a:lvl1pPr>
          </a:lstStyle>
          <a:p>
            <a:pPr>
              <a:defRPr/>
            </a:pPr>
            <a:fld id="{174A5E0D-43FD-4BCC-B1DC-501441EC0EC4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7CD6EF6B-D610-6E20-3501-11DE84908AB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B316EF80-4EF8-C86B-1D03-4901D39F089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A980913-4180-45EA-8FDC-020F6CF8CB2B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ECD5B44-C38C-CEAE-A95E-5376B8B9C67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8475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9" name="Rectangle 5">
            <a:extLst>
              <a:ext uri="{FF2B5EF4-FFF2-40B4-BE49-F238E27FC236}">
                <a16:creationId xmlns:a16="http://schemas.microsoft.com/office/drawing/2014/main" id="{366F479A-4FE5-9D29-FD70-2CE4EC936DA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139270" name="Rectangle 6">
            <a:extLst>
              <a:ext uri="{FF2B5EF4-FFF2-40B4-BE49-F238E27FC236}">
                <a16:creationId xmlns:a16="http://schemas.microsoft.com/office/drawing/2014/main" id="{62E57F3D-6EC2-63BD-4EAD-0D9C4E9551E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71" name="Rectangle 7">
            <a:extLst>
              <a:ext uri="{FF2B5EF4-FFF2-40B4-BE49-F238E27FC236}">
                <a16:creationId xmlns:a16="http://schemas.microsoft.com/office/drawing/2014/main" id="{40A53C32-1A2B-A77A-0A7D-6BF39A02DD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1033B06-E7F2-49BC-AD10-387C52B32F0E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C68D6CD-CCAE-E708-A356-D1B43BF540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B8B9804-29D8-6EA6-0E82-220C301F41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4C7FC5E-610A-3687-E1AD-031DA45CBB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40243F8-97DA-78A2-9A91-BE1787015A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84A061-ED20-CBAB-D471-74AFB98294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402249-40AE-4F5E-B3F4-D33772B2D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4854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817CA5-E04B-1BE6-99FF-5A2EA72AAA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42B631-5544-CBF1-3439-EA614C5F6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4787690-866D-47D0-9F85-57B5BF4D68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A903C-470E-4EC6-9586-0292E6D202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9197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569F298-07E2-5443-2793-279E9EBF25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B513A01-291E-3DB6-01B2-85516BD356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623C898-A272-F9EA-205C-B412D90E55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BC339-BEEA-4270-98D6-9228CCD1F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330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3C6F6A8-5357-57F4-D460-E0A57EE444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EC6FFB8-4ADF-C1C5-233A-17EF338955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7127051-1ED2-AB12-BF87-01B8DDFF11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E269A-5A78-4332-A426-C57B5DE26B8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04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859C053-6CF5-842E-4DB7-EBDD4E1FE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4A23E80-A2F0-AB18-D84A-0F731544D2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6E7F178-0AA6-05EB-5173-43B804FE08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C6E79-03BF-486E-B3C0-E46B374FD8D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9293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18C88D43-25C4-4AD3-E301-640AF1F4A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9AA0C2A-C514-AD61-BEE0-027F90CABA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F584649-633B-AC7C-51DB-AE01C1A194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49ACE-EBD9-4014-953E-B5EE4296FEC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55584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A0D51F3F-BFB8-47BF-1571-2E8C52C72E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48B0DCF9-0181-875A-7328-4071DB06A8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F0C3CB6-961F-FBA2-32F7-25D3D7F0AE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47154-75C0-4DB9-8987-374F40565E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8258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02C80F-E1FA-F7A3-A1C6-3B605D5728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B4BC3E-2667-EF91-1645-ADB0CC0E1D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665917F-5A62-D613-18D8-878241519F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74CE1-637E-4D32-BA8A-08B1B0573B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0290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776DA3B-340E-ECE7-0805-3514C5B94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84F77DA-9673-48AD-8C9D-A3957E8790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E0FA341-5986-D82D-E377-7F07383932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9EFCC-D312-4CAF-AF04-B47B22841EB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318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59803DC-C642-28A5-E723-13383AA88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AAA56A6-BC1E-E68F-87CB-77E536B5A3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58F0FB-0D12-5F35-945B-D048A67AB3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BF72D-8634-4CF7-9607-8674AA0471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738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2A564BC-1C50-6EEB-5DFD-1278641C9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C5D3CB-9E57-1FD3-227A-290FC3CE0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AAF70DA-BD64-1A82-D610-BB15C674D7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31913-FCF2-4DB9-90BD-1CAF3AFE2A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30688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DB831F9-62E0-9BB2-C0D2-9AF5D3FCFC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6238D24-05C3-44E1-FDAC-FDA07E7C3D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EFF1057-661D-9546-10B6-AA8748D084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EDF9F-4ECE-43E6-BC29-30AC744B19C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47749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1BFDA36-8DD4-33E1-825D-07AB77087C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C4D9A5C-4688-E3CA-DED9-370F4EF84B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9682A82-387A-502F-69A7-4168E6110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B0582-7A51-42FD-8FF1-51786BACE6E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68635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458ADE7-BA96-E964-B2F3-72797477F9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1C94188-8B36-0BA2-5A8B-F5CAD9314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55FF3CF-47CB-A902-9068-0DC3DB088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9B22AC-FBE5-47B6-9508-F5A2D3A414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3136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773AA8-338F-64B6-9DC1-3162887148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E1EA2C3-CAEC-B16C-D9E1-EC41320A57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A2A1597-23CC-AE1B-4C32-1ABD9E9CC7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74492-0300-461C-A2D7-5199CA186BC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3544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8FA1E63-8383-993A-2E62-91790C189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B31945D-A374-1582-6033-4D0991EBF8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842CEA7-620E-268A-0DB6-84085BDD26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C9BE0-D734-47DF-B487-572F483E51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27965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B1A5D6-7355-A902-9584-8E2747057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1DDD5F-0B51-F7BB-7A37-42297260C4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8203E66-0B8B-96E7-3767-5281FDA2FE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A345B-6536-438F-A1BE-E9AEFBDA11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0518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7C415E6-2A21-87CF-6725-73BA220E0A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366BE75-852A-41FC-6ACD-69B0D728F1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8B27979-CF93-D807-E25C-B3CB0B0344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6AB4D-1CC0-47D3-93BC-1D587DD449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2945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A2F3BE2-4FF9-3BDE-F155-2ED2D739F5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A61B828-E539-FACF-C1BE-92D884CEFB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73BA7629-522A-5DD5-61AB-09141115A7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B15DD-B28A-4C98-A502-9047F19FEE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06324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D7053DA7-C25B-13DE-6860-588216B04E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E4F8E00-C2E1-8DEC-7416-493368449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FB01A4C-E860-0ADD-C118-66BDA26763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61CCB-B837-4A0A-BD7B-D42C2964FD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5958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FC195F-6AEA-C77E-9FE9-FA163F8A27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4065AA1-322B-D66C-1611-64F0554E66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8785F0-2B2E-7DD6-F268-2ACC40C5A9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C4177-5632-414D-A47D-8CAF021464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2507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A3CC1F1-7655-7FE4-B036-0434169CF5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3B358A-7F99-99A9-9ADD-347B365FFA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B997179-193C-DB6B-D989-EA84B39168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10EAE-0136-4A0F-BFE1-CEEAE81422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03860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0709C1E-E34F-BA64-CF74-B069690FF7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20CA40D-76F6-0032-1CF1-4EDA8E064F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E5ABC28-B44B-0F74-15EC-00F16DAE92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8CD17-AA8F-4DF0-BA0D-2FAA2A7130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7896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DAB5F38-78C1-99B4-07A8-C6542C3C8C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79FA3A3-2C23-3B7B-927D-6E0EC03554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2A2309-93CC-F93A-0F01-9CD85BF493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E0B1C-68F7-4520-8C4D-8CEA3E21A9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16617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E6D2C03-3813-E7FD-4F2D-FAF34F3126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A8BB20A-1BDC-9C64-F99D-A3EA68E8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517616D-8452-EEEF-3C82-834BE6864C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CA691-4C7D-46AC-879A-D5EF64A151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64092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4FE296E-9F08-1FAA-0BB7-94FF4B145B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4E65511-8B81-FC4E-D790-707BDF0B7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013E4B4-361D-86CE-7584-0E48B3B385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F2ED-0985-44AA-9D8B-946063195FD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5259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4E07118-E863-F0B8-643A-AF5441100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5B61BF-8F84-E773-4989-081599BA5D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7C1D29F-ED54-C7BB-81E6-E760F47510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AC8EE0-8ED2-45FF-B706-08EFF9EDB20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4772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C06E54-4733-8FC2-5CD9-142180F3D3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D8704A-3D3F-1080-20BD-FF1D80A2DD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21AE875-79AB-552E-20E5-C2D646B379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0107C-0F0C-4AD8-AA4D-782727F5AA6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9224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F801FC-A321-0631-BE80-01AB023D8F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024CB5B-6A4F-F389-12DA-DC21FC09F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6E70C22-F126-7767-98EA-E571D3BEC4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5C8C8-727E-49B8-A4F9-2340678E3B4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84044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5277FB-AC84-648E-21C7-AB9120E3FE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EBF0F75-40DA-9EA9-53F4-7A51B76D9E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F666C9-59E9-039D-ABA8-F7EAF62385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147AE-AA57-4314-8E7F-9A9B18CA50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12731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3CA54D3-A999-4F3A-2C81-27D414FE9E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EF126CC-1F59-CC20-A254-E6E37175B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AE14A39-71D3-0DA4-C984-659E2B4D8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5706B-2388-44FE-89C4-4B387E09F6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890365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681A8DC-25D3-A3A8-ABBF-4D50E9DF83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640928B-BF64-4BA3-F9E7-31912949B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C0C629C-ED23-7666-43CC-D917A01E9F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F173B-220C-4258-B344-FF77AB5A39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6677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7F578AB-CC08-A6E8-F726-0CFD9FA71A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AE56DF3F-A4D7-9167-EE02-08D00BE7F2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33ECEF6-CA67-CECD-84C7-B27B4EFA38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08783-B83C-4249-9263-1C93DE45CF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765066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5AE465F-FA7B-A82A-86A4-56B43569C1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FCF29E7-3B16-4B1F-050D-767337668E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8C1C0F-7719-76D3-7985-867407B807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CC568-1986-4393-8CC7-E57ED0D531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274640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C5065C7-E328-D582-1F90-DCCF0081CC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CF0A05E-34C1-2F22-AE81-B5E1DE6201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85ABAA8-7166-C3F2-9C13-6856680ABB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8E329-AC44-4462-BCC9-2B1628D084B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98945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BC658F0-2B24-0263-0070-D0C21B08FB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654E5D2-D950-0D08-66F7-2140898C3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EA7C450-2F0E-B422-854F-7D94CCE451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06D0D-BF76-4FA9-8A21-68FC383E0B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010741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B2617F-1CF5-A741-8AB7-1A278B48B6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1335784-D0EF-5F44-4EBF-62252C43DC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BE403D-AB4E-D1ED-9EB9-6EB80D9BB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D1611-B175-41E3-BBA8-2AC8448C52A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4261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9F0092-7644-9EA2-741A-95F0262CE7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CDF0348-2C28-F00F-A538-C1CD080C85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069353E-6DA0-DD02-DAA2-56DD21240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97570-FF97-419D-91DC-275902FAB29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76805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79F962D-1FF8-A876-031A-D7E9EBCF4B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FB82228-000D-8526-D53F-3971BE8B29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89CF2D3-3122-E9D8-FE67-0668F7946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00C1E-B356-496F-86DA-76E5F905EC9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17937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AEDA8CD-A284-623A-2E6C-177D244CBC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48D443-24C7-39E6-BEC4-7674D43562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61A5CC3-F1B4-371B-4F4D-09618CCEAC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5410E0-8357-46B6-8FF6-BC6CF3A9459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71518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9CC179D-7B98-BC9F-8A9C-C2D012E69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EF66619-2D69-EC7E-C17B-7E69158685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1F9EEAD-40DE-BD23-698E-CE28B54C73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90E8A-341F-49BD-ADBD-7BF41248F1E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365186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1704DE8-E638-58BA-0CE4-394693786C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F1DDA08-867C-4011-5227-0496CC5475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86941F-922A-A88D-7069-4B06A8E03E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D4E35-801A-42D8-9692-4856B49B64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25701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2FFF347-386B-566C-B2C6-E083C360B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E43D78-C8A6-2DAA-3F3F-D9E238E2D5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52B4A0-4C66-5E98-C8E3-A5CCCF820A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6C903-E7E4-4F23-86E6-BD3F394618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319544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7275AF1-4EC0-AE16-F294-43E1FC443B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668E81A-6898-B4E6-CDB0-8FF9FE1146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87C70B-FAD2-9214-2219-FA4172CE96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8649E-121A-4DC6-9A4B-A76705E232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862075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E9C1DA4-A078-61CB-903A-BC2170639E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A41C35C-A38E-5C7E-E6C0-1394BC1B94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6CABDCB-E5D2-BEE1-81A1-78EAEA80A0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6FECC-E7D5-4919-AC1B-F5D3A323EA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505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E11CE54-DECA-3997-1DC1-848C176BB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C049DB6-95CE-C055-1880-564E2C4D94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ECE4125-135E-060D-2D85-3C610B3FF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7160C-B79F-4078-A3C3-B36684A447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09387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5F770B4-1A60-3C29-B9F4-37C4D1960D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1DFFF4-CF2C-B692-240C-20BAD2FF91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C322165-2B80-3AF6-A450-0306CC67E4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65F71-2759-471B-B5E4-2065FAA18B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888855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D82C88F-66B8-C060-C099-51A009CE76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8928947-0A73-66AF-6D8F-0C60B12145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4273937-F134-F537-EE4A-1CCC52BE1D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6FFC4-488B-4D47-A51E-2AD45E41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31790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6026579-A46D-E3C8-44F4-30A5FD6EC1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A80F19B-38D9-5213-878F-7C613460A5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005336B-AD0B-290D-F55D-4431259B9A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4D23F-EFA9-42D6-9032-4FB6A295D3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731049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2C57166-9224-9D70-5776-E2C5028EFD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A543C2D-3F62-C5F8-5948-D16A3CD90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996C011-18A3-60E3-4B2C-B8D9FBAFB9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75C0C-2261-4198-A496-4F2859D336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969103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9AFB8FA-CA76-9028-4014-A84384D582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24815AB-6F0C-FF28-AB51-6397C13144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82DA049-A2D8-BB02-B693-22A404D862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9A963-3FBA-42EC-8EE7-90B4B8DBEE1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1871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5EE862A-5B21-B7A9-5E17-9AD8CB05BF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4B36B6F-D50A-42E0-89BF-3DBA11B627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CB3D41-5B75-C39F-1DE2-F4DEC4334C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85FEB-C99D-4D15-AF74-95CD4EEF4BE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342990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32F64D9-DABD-ADBF-E7E9-E1D86D1CAA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F406053-3C00-E6AA-3C9E-C4767E329B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32C079-2FAB-6DC3-7747-C29B9F5ACC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DE80E4-0DB3-418D-8533-FB0BC0167B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7479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EAB605-3787-DF63-66A0-7DDC4C6242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E9DD362-7CAB-5F16-3D3B-B29767FC1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73EED4A-EBCD-CD5D-B9D4-3D608B93C7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8D595-1296-41EE-BA44-6D63107C68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672164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DA5FFD-90BA-CFF4-7376-BB82833909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B30EE09-667C-D983-817E-D6A0083E30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BBB6D52-0003-33A9-BEEA-DBF168591E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0C3B-6C1C-45C4-B601-D0293152D63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41367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1DCE184-9AEA-50F1-4F88-706DBAEE9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166B805-150D-3162-9B07-8CB4B6B42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8304CE4-E3FE-AAAF-3241-89FFF6A325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ABD32-B5CB-445F-AF00-F3A6448248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65165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BA7D554-1002-6215-6372-AC00D92B4A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7F45102-FB02-3B32-058A-3AAC17B03A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2B2E394-946F-BF27-20C7-316409162B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8F46B-38F5-4FA4-B6BD-6F5B6F2CB68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284531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E5CFBC9-B1B8-421A-F742-6103889BDD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8644E1F1-78C8-3702-570B-AA1D0F3F45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645FFA9-5A9A-C520-2110-0F7BBC74BF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9CE11-E6CE-4EDE-A8A4-2A5EFF6CEC0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34500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123FA82-04F0-6BF0-2947-51A215681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F7B9AB8-07E0-19AC-7E19-92619DC6EE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01FB9BB-2860-AF88-81A6-8DAF6EE7B8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27DA7-5329-49E3-B465-971DE3B66F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94916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E744A7F-6B46-EF09-E943-B275B868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8E56582-29E0-53AD-6FED-7E6AD4F379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2F459D9-F59E-4366-A4DC-D1FB8DC73B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FF35F-2FCD-44CF-8568-9B394B2F28E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57423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C7556BC-CEA5-07D4-483B-4FE0259523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112E50E-4EE1-1719-35CB-6B4DFA2E4E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904554D-D287-6A86-6D9E-E07026C03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36E5C-4533-4569-8785-3932BE0486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422646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D101252-01ED-DF6C-77BF-7170D80D70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8152F2D-D309-4ECB-775E-3EA11B2606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6845588-B163-3B09-BC15-C7929E5AC7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F0948-B667-4172-B7C6-ECB01C812A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33551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EDC4DB9-86E5-E7FD-D488-7236BB059A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96E02B4-EA6E-FC33-EEB3-12DDEEE7D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E62710A-EEDE-A9C1-F2A6-9889CA44B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2167C-5774-4A32-BF71-4765B3D31D2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98742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7CB6B1B-B447-BFCF-0611-B0821FCA89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ED5885-D0E3-FE91-948B-411A20ACF3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F526C58-311E-55F0-C472-2D2C53657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40EFD-A2CD-43F7-8EC9-3798FFC25D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736331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7DBF7EB-268D-E0F2-E9E5-1F953FC5A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9A90F-BCA2-693D-6BC1-4EC5C6936E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5D98F2-B2FB-1D1B-1442-B699280171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4AF6F-D457-4DEB-A7D2-816FF3647B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60418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7354950D-6D36-BF13-F937-02C709715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AD651E0-644D-E9A1-0FC2-693ABCE42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B5F6559-7045-F1ED-2CE5-CBBA85C022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3F352E-9EF8-4CDD-93D1-0624C1EF21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36055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8600F-6C7D-A5C5-1520-2E03223B81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FEFCC9E-623D-6CFE-0535-E59E9BD49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3698A3-FB64-CC9D-024C-3BF833D126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540E3-4D2C-4BF8-BC57-ED32A7852E1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351632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BB2E864-058E-5521-62F5-71E297E707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EE90B9E-E5C2-B26E-AB3E-87254120CF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5FBA2C5-4DCB-0D2A-0E6D-538FB540E7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A71DA-E2FD-4CEC-AC37-12421A77C77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08010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D2603DE-8A86-36AE-8518-5C308715D8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71F5A12-FDF6-D745-0B10-BAB23A41F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AF3CC1-5FC5-F7C6-7062-12F0AC797A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68317-1CCB-4AFF-8507-A09DBE783F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124989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8401C36-F565-65A6-8E82-520E9EDF26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33BB0E5-9A2B-E5F0-FA6D-D752B74BA5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D26F8759-32D9-F379-3962-BE08C5109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C69EF-4AC6-4E5E-83C7-02AF113356D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18563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7190B0F-4A8A-C586-2AF1-7C43596894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D036D3D-7855-B323-04AB-AE6EF4465C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106DEC4-C902-FA82-A0DB-8ADDDF28DC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80CD2-9D95-4367-BD2B-F2A5CD7E88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211662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FC57BC7D-EBD3-9F66-6054-6D34AE6CE5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B03B146-58A2-4CC0-0F47-A54787B8E5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D462D9E-10A6-846C-4FCA-A81D36D9F4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2FCD7-E5D9-4059-AAE6-A76FD3F367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63356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305D95-9243-E1FD-2E9A-6C09ED3A48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D8FD142-C910-4261-0173-570FF0962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ECF817-7B7A-AFF0-1A45-060B8B3675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BD409-F573-4E98-9B24-99A74C7E64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14938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C31FDF5-F646-7B01-2AEE-D1ED1B88C3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77EF846-5B6D-9B76-AA76-33D40615F3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6C3C79-17AA-FA0F-61A6-34BEAF348A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8CEA2-F00D-46E2-B415-645B440FC5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26877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8E19FC1-2CE7-1AB2-2C4C-0D82F119C0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54FB7F1-E032-F028-CC7E-6DB8DFB763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94D04DA-8294-1246-81F1-932EA6B5C5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88FC6-D994-43B9-A6D6-EB155D3BB08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1430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9F1EC1E-3F22-8009-6C1C-644142A8DE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0A30BA-8467-537B-19B3-AFAC28C458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0FBFC45-5904-2B7A-8746-FBD369BE0D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151E4-535E-4F93-8F44-7E34EAEEA6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681335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DE1DD2-4AD7-349B-5042-B83CA53716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7B323C-5F36-606F-04B9-B3B867224D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62FC694-6AA9-EA1A-8297-A715B0E138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C71FC-BD0C-4E09-BAEA-917412A5857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644797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B018977-431F-BB64-486F-B8BCBDFE2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1791060-E04B-2518-9E07-9B8C4EA12D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5DC5351-799F-2664-AD9D-EE061BC89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56B26-8777-4C4D-8BA2-F62CA0F50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2653228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3596862-5F91-C8C9-DA7B-576FDCFEFD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0CB52F-3DFB-A112-045E-163D2FDAC3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CA3A784-377C-AB0B-7FBB-F823A2255E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262ADC-6C2E-48F5-AA53-9750EFCE68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674814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7E49AF8-8A87-1DF9-4536-0A22D9BDC2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49A3F64-5B9F-5500-5C9E-EC3D46368F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04E19-20DD-CEC8-77A4-1F3A847C42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10FD4-B8F9-40D7-8BDA-8CB4F82237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56359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C293009-43B7-E56F-69AE-FFEE620BF4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DABD3C9-A47F-7AEC-AE69-FB24BC079F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FB216B3-7EF5-353F-A937-255173E20F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29828-D7FF-4AD7-A3DB-313B78FEE0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269710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5525119-EAC1-8833-FC9F-6348D5FB2B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02E75E-1306-D06C-E9BC-9F795CD925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627271-586A-A7E0-FAF4-378083C7B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5C28F-42CF-4231-802C-CD834120E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92527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7C9C9EA-760C-F431-6676-3D6A918CEE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9B242D4-AC45-A703-A07A-0E351C8212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B23DFA3-6202-163D-DAC7-745EAE1D88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567FE-4766-4B96-BD5C-3D059149E2F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873902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69DA8E80-2BD8-C6CE-8DF7-50B4245C89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06BA008C-E8C5-E9CD-80A9-F9BFFDEC24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E2EFBA8-DDA6-6A79-4804-680EE9F6D1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56C47-D19B-4BB0-ADB5-13D35B4104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711402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1716C339-CFA5-DE8C-C304-A503AA37A9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6621051-BBA6-CA20-D165-FB5EB49059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84A3571-64A8-300D-DA91-4E998AFEE4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18B4C-FA5E-4621-9C7E-A2FE2C360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05284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960E1B6-2E80-E3B6-1B03-F511C0C971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B18BA9-6583-5034-8151-C4EB23061D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6A908C0-681C-E2BA-9629-F2C41829E5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BFD3C-74F0-4CC3-9077-A041CB5F81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9128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5EF4F5A-5B23-A66E-B097-D99E360319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9C6D84B-E7E1-C63F-20E0-00140F857C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F8EF12C-AFD6-D66F-1E24-219A08E8A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936F1-EAAC-496A-B5EA-6C3F1BB4162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9709124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22564F9-AE22-7A7B-CFD0-10F55B002E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A0AE5E1-E5A5-50D4-F5FF-3FF373EE5E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96C3D41-ECA6-9A21-0FA3-81035CB35F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ADFCF-BC5B-4AE9-A4BD-55A8A937138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957468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4006E0-278F-5247-54C0-03B0FA473C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876BD-C9AC-11C2-F2D0-D6AAD1F8DA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EDE4EA8-C80B-6B23-407D-826B225BC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6336C-A368-4840-9F2F-34D1BDA1C3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05442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C7CE4C1-AD21-5976-AB08-72EA63C8DF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7DD7C1-A5D6-6400-8A39-5D8DCAB1D4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B78FF27-B917-6CAC-4364-D233BD71B7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D13C7-72BD-46B6-A3B5-FB957B88E0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569424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452EB5F-2414-3E3D-664E-D75745C2A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8207FB2-803E-9C46-28B1-40EF5B155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785E9-3947-DF81-9845-24D054A419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26494-E5BA-44CD-B2C9-2FF0016061C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7165059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3A98CB6-60D6-4C42-CF90-39DB385C8D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F7460C5-CC40-9C3A-17F7-0D54C8302D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23DF57-FBAE-8CC8-7B05-43031C90C4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F1BF01-D80A-40C4-A10F-74B3FCF7D5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47656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6C1D834-5C8B-ECDF-4707-63C6321B9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409D9D-A216-E0AB-F814-F49FC7DB0C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E41E13B-D555-92BE-2C23-5503CF5715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C3E56-6507-47B8-8F17-90F0D270E1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6681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60DF47A-2498-F22F-4722-66DBAC1025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16E395A-C356-53CD-E2E7-D0A8527941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87024E6-5DAF-6822-DBF0-566FA40745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275FB-1D87-4CE5-AC2B-E854B12458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84929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6D1B9F-9956-9D0C-CF92-FEF7E89155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D5B74AE-9753-451A-3BF5-EE044AB8A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BD33BE6-6ADF-3AB4-3C52-CEABF4FD26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2C51B-60EE-4081-8700-9C53648874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072284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2D67910-6F94-B96F-C359-C20BB7B360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B1EA8A6-6016-AC26-3276-C87469418D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5ACD7A2-0572-BB3B-B8DC-476ABACF53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216F2-3AC5-42F2-8EAF-E4B28A95AC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8550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2DD1C1D-BB82-8670-DFF1-A4DEFC698E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C3EE39A-3B4D-524F-547A-90C17F2A90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254EA25-3A3D-127A-4214-6857D7B2C7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B89D7-3C9F-413C-94CA-C5BD43D9A45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185109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66B07A2C-61C8-9560-6744-3A722E22EE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87476B8-8A2B-7A37-6F45-9095BD41F2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4252612-EC8D-3F3A-ED25-ADBD34C20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6BE4C-4528-42C1-BCA7-1903BC1F0F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9475776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B3972A2-BC90-D46B-4D38-CCE2271CBF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1AD09C-4E77-9327-2EFF-1BE7DD7123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B278F85-4D2B-8663-DBC6-9F0E38C679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1D90D-358B-412D-9DC9-4C7CDF633D1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87999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05DCCB-6C54-CA94-30C0-2F66DE57AE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8FC4BD-AC60-075C-DF55-B7CB5C9842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0A1AA64-EB19-A89A-B2F6-D3CA1ECBE4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BA868-BB59-485C-9193-C7F929CC3C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004786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E1672E-1DF7-E920-1835-0DC776EAEF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8145C08-1A5E-FEAF-47CE-DE66D828D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E9BB1EF-C927-33F5-DB2B-3FBCB3443C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EB380-012D-459D-BF96-A153B93889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012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2EE1FA-135B-BE80-88C5-2946BC6F0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BB538A9-2C19-4B58-875D-C869DD8ACE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A68D088-31C9-B226-0DC7-BB7C05E367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20FD9-537C-4581-BE4E-6AE064432F9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288752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34A1129-8D6A-EBB4-665D-6F720D27E5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D5EBE5-11C9-8F49-2A4B-F3E395F3A9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669A7A-2B85-1B87-A7C1-CDB638E65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D7EB1-2FDA-4C96-88FE-0CF88A44AA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04363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3266B6-BAA3-4CE6-96DB-E0059CE9C9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26A86DE-9189-B2DC-08AB-F4BFE4984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01582-5562-6ED8-6668-3B6B5574A7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10099-AF00-494B-B3F9-3CF1A851AB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288517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A463C21-D5EF-6E41-07CE-9632E9CD2A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7FB9E6-F629-713E-5260-32BC6814B6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B71AC2-3775-2F89-824D-E6B7A64FA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39AC7E-120F-43AC-A90A-0E5F90EED2A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5834561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DD71E3B-9CF3-CA4F-4E3C-5E8377B0E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7295AFF-8F3B-354A-A41B-76DD56113C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7665C36-87D2-74EA-C943-69A8999193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C183E-FAD4-4ED9-9900-BC6E9D0BAF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02822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E76E2F5-A601-6DD0-F1C7-F3E221FF3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7521BC9-3ED3-855A-0043-C51B49FD39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9DB9D0-1887-B1EA-DEAE-CB5AEA4DAF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A1DCD-CA0E-4E29-9069-62BFE1779B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1491872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5EB07CD-2871-BDF1-75ED-B65F37BF9D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547DE0D-562F-F9A4-7E3E-C7331EE64A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8BF6977-EC9C-CE13-E5D3-1769A6167A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8E063-7343-4F09-A4B7-B0C6F26705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714984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6DA3148-0AE5-B6F8-D895-8AC8D449B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F393F40-2DE7-E1EB-8A0C-E2F714C4F3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1854B31-0771-8B9D-1289-B12CB99C05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68CE3-A0B8-40DC-A8D5-2465B4FE13A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90880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D2D6E1A-625D-1CA8-D529-4185062DA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9F7194A-2B63-2211-CC68-B56708875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36398BC-0412-83C3-C243-6E6EB2BA96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A96BD-036B-47C5-96AA-E8C409E3B3F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26538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353875C6-0C85-0533-3631-4F05C3A607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356D0966-C3BE-6A27-C760-5E0B6DBDFB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7D30264-9782-39C4-F1A7-36A98885B7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3A9C8-E456-47A6-9414-F6160C529C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655672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48CD275-CE93-CD55-4E40-4859CB24E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0CCE513-6C75-721A-0FFC-D66D5AEA15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071F596-1C96-72D1-F816-1E5144E46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6C56-429A-4C3F-B39B-6E44AB9BDA6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753560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9898BFE-586D-AE88-8FB2-CD97E09553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44E122B-1CA7-60B4-7CB9-41A08A1F45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5259B52-514E-5564-F5F0-EB9A776772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FDEF5-F5DE-43CA-A285-7F00AD00E8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982726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075D27B-ED4A-7F8A-CACD-AF1399A31A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D46C890-11D6-86F6-D9CD-505BCAFAAD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1155795-9053-F149-6860-1D639EE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077F6-52BD-4F1E-B066-D9FFFABE925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275024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BCF2784-7297-D589-D764-3FEACD2BF7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AFF3FC0-04E2-BDA3-C77D-04992FA34E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FC0B8F8-9BBE-3363-5722-5668047538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EDA9C-7877-4627-A1FC-2367D926B72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59005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014B8C5-1092-F6DB-E8F0-C9D2E6998B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97C1A9B-2FBA-A38C-95A9-FAD2CAEB8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7FF230-F5F3-701A-8C13-DCFCBCA8C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EADE0-A7AE-457A-8FE1-1A8ECB7DD1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314675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3392F2E-E3F8-1645-30FF-8313C2E2EA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63FAB4C-DC1B-F603-9304-5170C78D9A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2A30889-EEF5-09D2-2504-77DB8DFE4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EE3C-12D7-4D0C-BF81-A6EFBB53AD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220405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07E1345-304F-EF3C-16BD-ABC4D0E97E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4153378-37D1-BEDC-B34B-8173EA742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5D96EAF-492B-5CC7-BCA5-0536CE8F08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3F8B03-92E2-4515-A904-768BEB0E5CA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40631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7808141-22C5-6F51-4BDA-D38A9730C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08ABA51-0039-B64B-0A69-F2EC8B5A9A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016AB01-8364-29C8-37F4-BE8F15282E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2E436-6645-4A2B-843E-ADAC0263BA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4445779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BDC4F4C-6174-EB77-DFB2-3357B3F453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073A57D-EA5C-49A1-9382-982190E0CB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399FBD-FC96-32C4-C46F-7DDFB5A528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C1E85-1FAF-4D72-A4E3-61AB87424F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7868918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89AB7D0-8FF0-7D5F-9874-65E247F477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31BB81-4500-DCFE-8C59-1FE8650511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7E7FC3-E423-370B-9AA2-1A92DD9BA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72634-65C6-473C-8831-7197D070211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5463670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1B1AF74-B9B5-7895-D4D2-C77649F6DF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A335AFA4-7D58-0DD9-701F-0D57D52BF2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4FFA91C2-AC9D-941C-BE26-1BCFA1C7CB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C8D25-8136-45A6-B0E1-EF33769DAA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0031167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6A0EA82-BAEB-7BBF-C8BA-09DB14B38E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F1546F6-F879-8A91-6354-E0F920A7E0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32C5B8B-56FC-3428-8BBA-488318A3DB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F3A53-77EC-443B-B83F-9829E42F21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568106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70C6C9F-8DCD-6882-DD4C-37CE45AED7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F3F3EDB-44DF-F465-090A-12B6A0DFDF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87879A1-5F3C-8CFF-F988-67E6E79E07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84697-5A49-469D-B5FA-5CFD6B174F5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0746140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143A9D4-46B7-349F-79D0-152AFF624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227921-F266-8704-567D-CEA7B32E9C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3296A99-4B00-D90D-5129-CFCEF862A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10039-1B3E-4ADC-86E5-FB3E0542A5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141888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4A2709-92EB-FD04-9304-F5B8BB087E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5D553C-10F4-DE41-A59D-6A9EB91CAE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6FD7C49-5106-99A2-4F90-4281C55B21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E3A9B-25FF-49C4-8529-B10CE257FF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37618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0ACDDA-1C4A-7D73-D5F2-F5DCCE468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0BE959-8905-C1DC-922B-F51267FF05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3FA9B8D-DDD9-2D53-FBB3-3248A0D500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C9BAB-4E6D-48B8-BA43-A5B71A18E9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2296518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1F2BAE0-F583-46C6-2AF9-31BB310B14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BE375CA-D81D-4F53-D218-1D9C824C1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F1F61C3-28FD-B548-F91D-024A85F380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79D2D-5D75-473C-A6BF-FAB0BEC7B1F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135006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16F95D5-EF26-E0EF-5E0A-9EDCC92A2C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7682C7B-18E1-C053-3E69-E39E385E85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B8C45A-28AE-F4C4-76E5-B0878B177C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D4059-B04D-4D0F-B7DB-B8A673F843E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0074609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20DAE1B-14F2-9444-BAE2-52DB54C72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72E416-1CA7-CC21-DC56-00E2AE2E22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601289-9119-943D-4435-17B9920F9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A7313-A437-4F88-8A20-8021FB1C66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381509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A6FF517A-CE90-AB8A-7093-298236E3E1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BE00EE7-48E6-B0F0-59D2-63730CB1E8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143B760-8924-BB56-A515-D9FDC56596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2D6E9D-BDAB-4FAE-AA42-2D4F0C6362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493362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CC35CA8-D424-DB47-E5D9-4AA1676C6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097A629-AF2B-BE34-40B6-31ED8AFDC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2A151DB-B9EC-DDFD-E354-49DDFF0662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7FCB7-F9BD-4D6C-97EA-95C1BB4FC74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392225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623E29-DA9D-FD44-B8F2-2A2488DF9F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0CD10E-430B-0970-3DB7-3130634630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30E42F4-1222-364D-A57A-094028BD3C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631CF-D227-4E9B-BD03-D60F4F89C4A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8331672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64DF29-24D9-2A14-258E-DDDC30556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1B2FED7-A468-4B3F-37E4-44B91F4ADF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DCC513C-E8D8-8B4F-93B2-01D034BCE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9342A-44E9-4B08-9F68-34F50678EB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4347553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D23565D-0F09-B898-5DBA-6D554B6DA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A506E9E-09D2-134A-3CCC-14155945D5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57DD9888-0CBF-FB03-AA34-A25844B678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8E84E-7523-4F5C-B69F-CF17849BF15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158675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F81D6288-3D27-468B-ACE1-9B578E2C76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8C065B4-5E1D-8B05-EE8A-E660CC1D77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910D3B2-CFCC-975E-4C0A-1550F45BE1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C1F0A-8033-4CB4-B216-B1FBE42A91E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9503129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6F7C10E-1DB8-70AE-7E39-FF1EEAEB3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857CC0A-1316-F5E8-8AC2-A3F33DC15B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0965365-972C-FDDD-AE01-4479A8176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83A18-17C9-470E-8DC4-E1C6D12860A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894409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5E96263-59C0-0380-0634-DEB72F6C1C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5C2E2E1-098C-DD56-E2CF-108B673410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E44C5A7-3BF1-F329-526D-6D2E8823B3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1F794-88DD-4BBB-B127-0620BE2749E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86633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A11394-E04A-152C-94C4-2D39124AC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C5940EC-7AE9-819B-93AB-56980BF71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3AB0348-3DDF-8A5C-EB85-D00D862D53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4AEA7-64F8-4011-9EE0-48C699501E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95821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82BD835-DE51-B1A4-9218-F0E51C5A50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4EB3695-5054-CBDE-242B-8839196BC9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1BA1DF7-B35A-C444-49DD-B7A71BD75D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CD225-7C17-4013-BC7F-3C9B8D174D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912013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4DBEF76-8A52-A148-8345-822F805D8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9B55F76-7B4F-9595-01E6-6834078906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C935EF7-55CD-08D4-43AD-211368D051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7FC06-B504-4FA9-B96A-5B9E0857E5A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7001537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2252F7D-292C-DBE9-1209-1D4A31F30C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5348783-728E-E2FE-B6D3-07B0DC4186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835612-D679-7985-BB28-80AF61C3E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C9FBB-5BD8-4B76-B891-98998B17A79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0157690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3D57A3-DDBE-FB90-F374-FDA23DD819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D89D72-00A4-DB5F-92C1-7A1B7EAB8F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B5CC66F-7619-9A2A-FCA7-33D808AFB9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5481-01C8-4B42-B5A1-83D80AF9833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995846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113D8BDF-460B-B070-F435-70C82C0F02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9E5C476-6DA3-FF46-F86C-27624B2545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ACBAF2-936D-2EAA-ABA2-0883561E29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267BDF-0781-40BF-96A9-6CCD58D8C08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62044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50C24D4-3E82-DFFC-F6A2-2DC1117737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78C3FB6-D199-B691-3113-76BA3E07D1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DBD8D36-2C0A-7DA2-E427-19AA80BEEC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4C10A-AF7D-46B9-B96B-0D5642CE11D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8183920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9CAE734-DE45-F2D5-3145-D40670BC5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EC96977-E34F-65C0-3CD7-806FB354BA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E7BE3-E0BF-E109-7419-7052F0AF96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5AE7F-7E32-44F0-AF7C-D35F6FD9F93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5007997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71F8A46-9B33-F9C9-59CC-3A604A1D94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4E5041-4E12-B5F3-9AA4-2B331DE903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9AD317D-BF41-C0F2-842D-04B3889826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26339-AC6A-49AE-AFA4-25075B624A6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479677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094356C-016F-EB2A-EB7B-D0C0B4D79E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4E59DB1-3DD3-8B6A-23E8-8ADCFAEF03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62EA41F-1E9C-2CD7-2AA1-56A9BBFE58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64E4D-D649-4A17-B06C-EFDFC1AC9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443156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A1E250E-C237-0DCB-CC4F-21B0D4CEA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3B83EA2-8335-9C16-B8E5-4FCAA3093F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CD7F78E-41F6-4940-8F79-106C1BBA61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0EC6F-71E4-47DC-B5F0-57C8E55DCFF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39220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4BE5CDF-C90D-100F-F232-BAB2F3B94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7D0E42E7-A48C-46A6-10C8-740DB1ABE7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CE9BA46-0622-5795-D561-34E4A38B1C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50D97-9548-4464-978B-2C6FE1FCA74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706390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EF707C2-DC38-5865-AA26-1F46CFB13C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ADA3214-4D37-AFF2-65CD-64E5631DC2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598FFE8-85DC-A2E3-89D3-63B5F61E24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5A819-4B2A-4DBE-9B41-FC2AA5AC750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356926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2E30905-E863-01B9-8B47-8E28A3F32C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DDA3EE-8360-37E2-E562-AA803E3273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C196382-8BD7-021B-1C51-F177BFBDA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C03FE-E687-4102-8BE5-8F90E0D28D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0638124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2E9F475-0F0E-7F04-C410-6668FAA747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AF8DA26-3D61-D870-7196-9D94E2A15A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10B16B-9128-3E12-364D-117C0D6546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0D4B-F2E9-40FE-8CEF-E93448FE632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589457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2FFF996-CF25-19EA-17D7-AF399412F0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B47F2A1-8D35-CDD5-56B5-BCA94D8E9E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CC9E48B-F2F7-A280-3FC8-8E38C4DA74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FBFC9-41D2-4C6D-B050-478799AF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6435358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80A9D6F-8929-9F3F-080B-8227DFF6DF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503C6B-8857-2BDA-2302-F6D26C3F8F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3B0F4C-61E8-0C81-EBEE-6954B53A5B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7501C-59BF-4638-B2CF-00E1A684DC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109845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AEF898E-E0D5-6455-1B92-4BE1D2F37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3A559DE-AE49-17D4-0535-85CFB2334D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F830DC1-270B-6FFD-57E8-1D2C77C8BE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66997-03A0-4EA1-AA53-46393B54C8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67032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6974163-D2F3-C68F-F900-8712051C48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871AE82-71A1-07A3-D8A2-55D8E866A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6040B5C-EB26-449E-812D-31DC2DB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03E5E95-2B91-4316-BA8B-D699885344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499329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0797490-359B-E792-1065-298F7B6BAD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524A11-70B3-5861-4677-2A13C489F5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071762D-2FD4-2375-A953-C53A507B0C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9DC70-24AF-498A-B2DA-C4F41F226CF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233109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85536A9-702E-E369-F4C6-680D9B4F62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44B1BA6-36B6-810D-9451-F407C93567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45E9F1-4791-9B98-BB66-9DB390211F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E701E-E035-4D64-A1C0-6F63E884632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4579661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CDF42C-EA74-6F6F-C07F-3C9DD01245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2AFDB-2F79-5504-E5F5-F7A6B9EDA9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812B3BF-C474-E34B-C206-A0C679C0DB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4A864-5103-4D05-A5CD-C546430626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41049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E5CAEA-F121-D380-D2EC-3B2454E720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CFA09FE-BC2D-523C-0C08-26F49D9DD4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75B895-878E-B1CD-BA87-AC682EE6AF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5E3F-9DE1-4AFA-AD1A-DEA09D82A6D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261826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8748981D-A4FE-D5BF-BA03-C270681DD5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983A9B0-3755-E39E-E536-6CF34B3572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F00457E-3642-750F-06B5-1140569F0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861D9-DDF0-4728-8BF7-CDCDC480CC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2301388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9120B1F-2B67-CDCA-12F7-E6E922971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26753E1D-B1B6-09DA-D17F-95FE836B23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29FFD48-79AA-FFEA-9798-C74498DFFF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D5F3C-CA91-4654-88C4-4BA77F2EAC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8393813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8879B97-2A5F-32E9-EEAF-8684687D0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509C3F6-C93B-2FC9-7CE3-3EE54E5BF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6DC829B-178F-A19B-A266-CC7EE08A4A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687DF-5382-4588-B1C6-577833A139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4203454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C4609AE-D387-ECC2-ED31-3946CCF2BC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C5B6EA1-C1AE-6934-012D-26129D4E89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F0BCCB-A0ED-DAB1-45FD-5C1DFE6DF7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28F26-BA1A-49AE-9074-E9AA9A297E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39955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5B52D7B-C1D2-C095-CE87-4BC1415D32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3AB1CB1-89D3-138B-E174-F231CD3607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21145AD-7758-B26E-73C3-77AD1CD2C5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6B253-86F2-49E6-82B0-88392ABF39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82766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E3E8D8D-1D3A-1EBD-AF87-A199958ED0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FABABC-B7D9-F237-87AD-5EB163ABED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465AE4C-3D53-BFBB-0171-9AA25FF230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7E699-D20C-412E-8D09-539E2AC14E3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6256995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A12E5D-B69B-8D5D-6B71-8AD9851CAC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6CDFDE4-705D-03C1-22AE-F38C1A088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134E422-849B-57AB-6EB8-2778527D3B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BADC5-E56F-494E-A68D-51C010C276F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5954123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64BE11A-EF57-5361-FECE-E2740C1DDD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3F2F54F-9BEC-E60A-1F44-6D238F4A3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B24E665-575B-EF2A-8D0C-2777BCA8C1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8CF86-6DC5-4CE7-A8E6-043157BE4E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3305003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95D72B7-BF6A-2C11-D5FB-51DF4A39C3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9926EB7-105A-AA90-2A79-BDD5C0B51B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333881-1068-8945-4149-E61BD44D82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2FBAF6-F6D4-4C70-BF0B-2A2427E3E44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1155122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02F68C4-D681-81D6-9819-D30F71321E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D45C6F3-54B7-B76C-1EA5-DF1F7BC43C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BEC071-C9AF-1FFB-71A0-F63F7D34BF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28C70-72CB-4E75-8C22-518BE299ACA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784568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24A721-95EF-D58E-63CA-36AF7D1837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933F5C5-0BFD-6F81-F276-056B1241A5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6B81F4A-38B2-38D6-C3EE-22D0A00D9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EC383-D622-4BE6-980D-9DB6390ACF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3193818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FF599E5-5E03-3FB2-3788-C0235D710C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F16CAE1-B406-7A7B-D39F-03382EA128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C7677EE-28E8-0B61-6DC8-8EA3EA00AF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EEA71-F661-4E00-AFBA-377EE4F031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1108282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F0D3FEC-4120-E20E-8AE1-6833CDD862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096D268-AE9C-6DD0-4AA4-38A20D16E0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8B1279D-D23F-7BCD-E60C-9A216C1760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13AFB-78D9-493C-9AC6-204855937A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132745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F802840-F7C7-5EF0-12D2-C65B1EF5F9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A2636FB-75EE-9F1E-8AC5-F07290C77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69C898FD-B8B4-3054-907D-38F3183EC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40530-66DF-4890-ADCA-DDB02E72054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3006427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FECEE2D-941F-D6F0-FF36-874591F23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972FC37-1031-DEC7-9EB8-A38DCB667D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6CA27C6-FAB6-D22B-9AE1-4EE16853B6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7D4FD-A38B-45DA-B370-F60EA7C2B56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383790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97899D9-E9F3-05BD-4FC3-142655A43C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7E35BE3-C50C-86B0-3605-B44CD8216A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4CDBCCD-4549-2500-5256-23CE29F64E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C323-7B04-431F-8AFC-64F5BFB0DE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345042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1842FB-871B-618F-49DF-42F7ABE700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57B3E3E-B095-ED8F-71BA-C70FF1DF4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0BB0AD2-8383-A1A2-0037-42CB961FEC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F8ED-FE77-4656-A24D-614B3FBD768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1113183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B18584A-6037-3F4F-ECB8-B9B7458897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1E670D0-6A32-4258-59D1-1B1BDCB5C4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405E30E-1311-A926-C8FD-6DCD81383A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2316A-F7FF-48E8-89CF-084629D60E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664157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614C8B7-43A2-44C2-BDD3-075A09D59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1714B93-A02F-4FDA-7702-39D060EC10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CFD2672-D1C0-9A43-4749-3D61DC6CC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1B286-C311-49F1-98D1-39C7406323C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862737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8017A62-1F9B-EF68-C8CF-E67A9A5A90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8712A3-9016-9068-8959-235E56E565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248E91C-9B12-FB54-35B3-961CDE9B45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E2225-4C7E-4FD4-9C93-4835337DF6B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449110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5DEDDE8-E3BA-658B-2373-ED9D589358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ED20355-3F4B-F8FB-FA05-1D33434A7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49D5310-5D87-1E59-E4FF-820ED1191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A96F7-5342-46CC-A4B9-A2BCA723A0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979879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8A2C3D5-25A3-3C94-13CF-DC54EF1B25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CFFDD1B-8C8D-2684-8D03-520CC8EDE0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B2A0D4C-980A-8CA1-ACC6-12521403B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BA521D-156D-4A57-AF18-0902847CDAC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8131941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C540B4-316A-E7F4-9A99-7B698B5DC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E038E08-9AEA-840C-3319-4CE39F9071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CE7782A-78F3-AEA2-847B-BB107C728B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704D7-F469-43B0-A8F5-3DEDF3CFA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40011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82B003-B983-1858-8CF8-E7C65C236E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25EE57-9578-62CA-DAD1-81D8229C9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F11BB28-52A0-BC41-434E-3452D8354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CAD29-48D9-4C10-B4C1-D8DFE113C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4334076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0C9EDD4-8ABD-054C-8D4F-5D73D0D8AC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4F83E7-2CC7-DAE8-CC92-F0F87BEB2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363CF0-BF7E-1C93-A112-43062D88A0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CDA0B-F609-4F72-968D-AF45DE7245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566828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623753B-3EDD-9BCC-25CF-1F430343B2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4F809C2-2AA7-8010-4A4A-4767168EEE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32B44DE-63A9-78B4-119E-9DFCBBD4CA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5E97B-6DF1-4635-B3E1-6C98C50A1F9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1293818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8F12C91-AD13-C4F9-8937-2C8C77B97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5FB2E22-086A-7A7A-1B68-D803AADB4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2079B85-15BF-38B1-6E6E-6E589041AF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21802-C61D-4845-8895-27AC283DD30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23354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4D33C7C-56B9-F2E0-531A-106DCFA163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73E2D46-B28B-1332-EAD2-25F0D8BF26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C314D66-0860-1C49-46A6-01711DE488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A32FC-BDDD-4DDB-98D0-91EE471105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32376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DA386C-8DFA-33F2-4A7E-C69AC39291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1EA89D0-DA06-4844-EA44-E47BC2D2D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82D7CE-C495-6762-627B-62B6EC247C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A066D-4538-4397-9C9B-E6C4B88649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238601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456DE83-8A1E-AB0B-F5CF-2BC885EDCF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889D97-56BC-70A1-8A64-0B408867EE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05CA224-224A-986C-A908-4FB56C3D74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188D5-C481-43E7-9C2A-79EFF01DB9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5252940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0982F2-6E7F-E355-AB4A-0D820F0D2C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C3372-F7C3-2CF7-CC3A-EFABCC91BF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DA686CD-7D11-425B-737E-4F27E7C064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0C449-8E8D-4261-B742-23B86948A6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8108960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4C03391-C225-77A3-4B90-18BFC3131D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1409627-4637-5741-D065-E53C263F14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83867A-2A28-1E19-FA6B-BB203BDA79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03D78-5233-4D98-8B21-EAC15AA25A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6619215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A6A1C9F-9ABA-30C9-20B8-594DBCB748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390E405-CAEC-FE74-73D6-593831C72B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0627578-782E-CBFA-6412-5839E9E3CD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50F04-E4B4-42C1-AAAD-A092895C0D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37871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FC292D8-E9C8-6E67-5B2F-62BBBFB20F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A323ABE-206B-B485-E13F-6DA6C68A4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EF95F67-7A37-D86A-4779-40051E242C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425DA-CB38-4B6C-AE5D-797145C565F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7586371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5C2CE015-F138-EC8D-656B-D573C172E5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CCDC15C-ABC6-F756-22C6-05268443E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F9B6A18-AF57-2D0B-D992-D641A59478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F0A51A-428D-4651-826A-1C565F1932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53996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A571C-285B-AB6C-3E0A-D1CF4FC7B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CDFD2DA-0775-DE6F-788D-0F9F535883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FB58AB8-987E-F03F-826A-A71804FB6F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7E214-6DBD-4544-84B2-5B32CEB1A3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172452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F23243F-5FD6-23D2-972C-A665705D7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54593E-945B-F146-B1A0-289695B437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D808DBD-1378-3321-82CF-2D0C7F1E6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9DDFD-FCA9-45C1-A4D8-D3E8BA1301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626661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F85CDB-041D-D8C8-7B0B-73A1D0D04D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AD34042-7CF2-4F79-54B5-A1339BE96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2E4684-238C-F573-EBE6-75DAED757C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8252F-4F92-49F5-BAA9-F84EF965E1B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4583986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FF231E-E225-90DB-585A-7E352906A5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13C471C-69A3-9537-4E83-B2D514CC6A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D2E6BB8-00C9-180A-53F8-F8631859DF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A89B5-39F5-460E-BB04-C03DC03F869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72047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5046160-91AA-5E17-9657-7AE75EC7B2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BEB9DD1-99AF-9F3A-AC62-D7DB5B234D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6B06010-9A76-0CE6-13B0-48B470CAED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CFCEC-2B2F-4317-B9BE-0C8C8FF484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4534285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80E85BF-4EFF-B4D2-FEA0-A60FF36AA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13C1578-FE21-123F-82A4-32DD835B0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9A52CFD-B07E-0AD1-D908-D0EC64631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596F0-D81F-445D-A44F-D861C5EA2BB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3611378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C1526B9-6CB6-C8D4-863E-38BB98D923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942AEA4-BD8E-9212-560F-1478FE24E2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DACDC2-305E-8143-AA48-258049BCF7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72F92-E4A3-4A91-96CE-B7505538F40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210882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EE1BD6-C3AF-AEBA-11E7-C16BEE865B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5AE64CB-795D-80AA-74A0-DB50A97DA6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900602-2BA6-7C97-519E-9FBA803CD3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1B694-0054-4127-BBD3-F3F467EC862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9811051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E87A2E8-31B2-CF37-7D90-3A3D0A4218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2167DB9-4600-2325-F614-463F1B248B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7A3F0D8-A6A9-D50E-276C-214DC5588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1C462-FD52-4607-923D-62068A26DB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3637223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D5F4D5A-9CDB-9604-E0D9-ABF2527EB7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032DB-BF37-D13C-F5D2-FB5BAFBF0A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DBD57D2-193E-9D95-0B06-F8EDA52F9C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B6F1F-E1B4-4153-9BBC-8F9A0945501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344771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FDBF8A0-DDBC-AB60-FE1B-32E59808C3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F802D8E-E515-DCD4-A2FD-7594570935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7B673AD-80DD-5545-512B-60DFCDAA4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867DE-B111-40D0-85AA-A8CE241C8C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7304165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9A9F64-BFC1-78EC-E635-D6E6A6C63F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6FC7947-738D-A42B-92E4-956E3CA233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162A305-A943-7C28-ECDB-57A5D8C82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AE98F-9011-4C8E-9238-64CD7156B8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6732988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91395BA-959D-5E75-E71B-B8BDB243B1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C19E267-272D-BD09-2EE2-017275489F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CF8A82-AECE-F7C9-79CA-B0CB9AC323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3523C4-1486-4CC2-BAF8-36C89A19BF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6337491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D749903-BE6C-BC9D-DDB3-C2FF0245C3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34473C3-F641-A6EE-C274-C847AD391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75F3D8-AE31-03AF-9C5D-43E0DF4596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76BD4-5786-48AD-A7FA-0101715878D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9594301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F7A128-F5CA-3742-ACDD-D2F58D6F6C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0A807E7-6F9A-35CA-9978-A6BFA9C0B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1DC5796-FBDE-D6BA-D1F7-98016D2E26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A7BB2-51F0-4AAD-837D-F9EC9E6DBE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851346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79ABD3A-1DA3-311B-C582-4A18C4A039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28D5F1B-55FA-6B1A-8AFB-00370A13B9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15F5632-A85C-C158-11F9-D4943FB8F0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FAB5F-060F-44C6-B7F4-865FDD1E0F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1477328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DF0666E-7A76-869F-91B1-273D176AEB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A3DCCA8-03D5-E711-7FCE-7A1B534724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D2D5EE0-6CC6-D062-39B1-05C65E4929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3A17F-A2F8-4873-AED6-AAD2A646393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155304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116C872-7DE1-0B8A-3C91-438AD94F9A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788BACB-9A8C-8270-3014-08FC8B0F34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BF3C70F-2805-2272-1DF5-2DCF941A4F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BF40E-5AE7-4C67-B3A7-66F0C919879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8219392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BEF5DB60-F50C-C499-B449-E53AC7769D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DDBED9A2-F5F9-F029-6F11-E6B8CB7BE4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EAD6AA6-FDDE-6A5F-9236-7058401780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F6492-4961-4CC5-ABBD-BA2FA0E1AAD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110002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9062D62-3418-DD45-FEA5-B1D7FDE92C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3A9DBE6-FEC9-0E03-8FC3-58A2F579CF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9A8B615-CA61-9DA2-02B0-090F95625B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5FBDB-4D9E-4A38-A4BA-129071B1AF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373695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31F8C78-A2CD-728E-46A1-ADD2DC50D7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8FB75E-D767-85E0-245E-95F64A8C73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F6B4584-033C-35C0-069A-DD0F5AC93C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22484-82B6-486A-92BF-F11C525E7E8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064878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28BE502-D2CC-9547-5F56-8678244ACA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B948A03-3935-D0FD-841C-CC4B1A29C4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5678409-44BA-2395-56C0-815DD22987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8B8AD-5460-4E44-A943-E1E600E749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502384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BC709A1-A210-5291-D3D7-8BEF02A4AE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83F4BC-5224-DF89-5E52-E1FF768F8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4089DB2-0F74-6810-0A89-EADCCC466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39E77-78FC-497B-99F3-EBA0ED10864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763085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7C1723-A068-2CAF-043C-33FA4BDDF4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C3673B4-0883-B056-5955-634D10A692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9D29BE-EBCA-E19D-6E95-4703233F05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258A6-6541-4899-A33F-7505543872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0927613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D26E07F-1FE8-2A74-543E-64109EFBF0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28379ED-E274-FCEB-0546-63211B319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B952E02-E6CA-CAE7-0337-52621E5592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0E56A-1F9C-45C0-B303-5D2B2AA1BD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9724214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theme" Target="../theme/theme3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9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2.xml"/><Relationship Id="rId14" Type="http://schemas.openxmlformats.org/officeDocument/2006/relationships/theme" Target="../theme/theme4.xml"/></Relationships>
</file>

<file path=ppt/slideMasters/_rels/slideMaster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5.xml"/><Relationship Id="rId14" Type="http://schemas.openxmlformats.org/officeDocument/2006/relationships/theme" Target="../theme/theme5.xml"/></Relationships>
</file>

<file path=ppt/slideMasters/_rels/slideMaster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78.xml"/><Relationship Id="rId14" Type="http://schemas.openxmlformats.org/officeDocument/2006/relationships/theme" Target="../theme/theme6.xml"/></Relationships>
</file>

<file path=ppt/slideMasters/_rels/slideMaster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9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1.xml"/><Relationship Id="rId14" Type="http://schemas.openxmlformats.org/officeDocument/2006/relationships/theme" Target="../theme/theme7.xml"/></Relationships>
</file>

<file path=ppt/slideMasters/_rels/slideMaster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4.xml"/><Relationship Id="rId14" Type="http://schemas.openxmlformats.org/officeDocument/2006/relationships/theme" Target="../theme/theme8.xml"/></Relationships>
</file>

<file path=ppt/slideMasters/_rels/slideMaster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17.xml"/><Relationship Id="rId14" Type="http://schemas.openxmlformats.org/officeDocument/2006/relationships/theme" Target="../theme/theme9.xml"/></Relationships>
</file>

<file path=ppt/slideMasters/_rels/slideMaster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0.xml"/><Relationship Id="rId14" Type="http://schemas.openxmlformats.org/officeDocument/2006/relationships/theme" Target="../theme/theme10.xml"/></Relationships>
</file>

<file path=ppt/slideMasters/_rels/slideMaster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3.xml"/><Relationship Id="rId14" Type="http://schemas.openxmlformats.org/officeDocument/2006/relationships/theme" Target="../theme/theme11.xml"/></Relationships>
</file>

<file path=ppt/slideMasters/_rels/slideMaster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56.xml"/><Relationship Id="rId14" Type="http://schemas.openxmlformats.org/officeDocument/2006/relationships/theme" Target="../theme/theme12.xml"/></Relationships>
</file>

<file path=ppt/slideMasters/_rels/slideMaster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69.xml"/><Relationship Id="rId14" Type="http://schemas.openxmlformats.org/officeDocument/2006/relationships/theme" Target="../theme/theme13.xml"/></Relationships>
</file>

<file path=ppt/slideMasters/_rels/slideMaster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2.xml"/><Relationship Id="rId14" Type="http://schemas.openxmlformats.org/officeDocument/2006/relationships/theme" Target="../theme/theme14.xml"/></Relationships>
</file>

<file path=ppt/slideMasters/_rels/slideMaster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89.xml"/><Relationship Id="rId8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5.xml"/><Relationship Id="rId14" Type="http://schemas.openxmlformats.org/officeDocument/2006/relationships/theme" Target="../theme/theme15.xml"/></Relationships>
</file>

<file path=ppt/slideMasters/_rels/slideMaster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2.xml"/><Relationship Id="rId8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08.xml"/><Relationship Id="rId14" Type="http://schemas.openxmlformats.org/officeDocument/2006/relationships/theme" Target="../theme/theme16.xml"/></Relationships>
</file>

<file path=ppt/slideMasters/_rels/slideMaster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1.xml"/><Relationship Id="rId14" Type="http://schemas.openxmlformats.org/officeDocument/2006/relationships/theme" Target="../theme/theme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AAD590-F72F-26D9-DD9D-77780CEFD4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E30FD91-C77E-8B9D-F7A9-35163B129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782DD28C-7527-7A5E-D252-C263CE3881C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948278BE-1467-56EF-D1BB-03D2CD78093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440B326-F96E-7571-283A-41412AA393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6218133F-5D0B-47B6-B494-CBC5D7806C3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6" r:id="rId1"/>
    <p:sldLayoutId id="2147488002" r:id="rId2"/>
    <p:sldLayoutId id="2147488003" r:id="rId3"/>
    <p:sldLayoutId id="2147488004" r:id="rId4"/>
    <p:sldLayoutId id="2147488005" r:id="rId5"/>
    <p:sldLayoutId id="2147488006" r:id="rId6"/>
    <p:sldLayoutId id="2147488007" r:id="rId7"/>
    <p:sldLayoutId id="2147488008" r:id="rId8"/>
    <p:sldLayoutId id="2147488009" r:id="rId9"/>
    <p:sldLayoutId id="2147488010" r:id="rId10"/>
    <p:sldLayoutId id="2147488011" r:id="rId11"/>
    <p:sldLayoutId id="2147488012" r:id="rId12"/>
    <p:sldLayoutId id="214748801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819B951-6FFE-106A-E52A-4B50FC50D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11F813D-D064-524C-98A5-1ABE1916FA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ACB2D1-C434-A878-058A-7946BA12B9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36CF2DC0-C0FC-3DB5-EDEE-35FBD2B242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450EEE-FE43-C3D4-937E-840E042468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E38D8BC6-E08F-46E7-A883-2224F48930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7" r:id="rId1"/>
    <p:sldLayoutId id="2147488014" r:id="rId2"/>
    <p:sldLayoutId id="2147488015" r:id="rId3"/>
    <p:sldLayoutId id="2147488016" r:id="rId4"/>
    <p:sldLayoutId id="2147488017" r:id="rId5"/>
    <p:sldLayoutId id="2147488018" r:id="rId6"/>
    <p:sldLayoutId id="2147488019" r:id="rId7"/>
    <p:sldLayoutId id="2147488020" r:id="rId8"/>
    <p:sldLayoutId id="2147488021" r:id="rId9"/>
    <p:sldLayoutId id="2147488022" r:id="rId10"/>
    <p:sldLayoutId id="2147488023" r:id="rId11"/>
    <p:sldLayoutId id="2147488024" r:id="rId12"/>
    <p:sldLayoutId id="214748802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B01CD3C-4031-DB0A-7C72-9160B00FA6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C2FC4AF-1A0D-8530-E80A-B878494A5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DB50AF2-FE89-9B2E-4AC0-AA5335F9BF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C5249D6-4106-9906-3466-502BA4C7344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04773961-31A4-E85A-5451-19F708690C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15D538CA-E2C4-4D12-806B-EA8742827D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8" r:id="rId1"/>
    <p:sldLayoutId id="2147488026" r:id="rId2"/>
    <p:sldLayoutId id="2147488027" r:id="rId3"/>
    <p:sldLayoutId id="2147488028" r:id="rId4"/>
    <p:sldLayoutId id="2147488029" r:id="rId5"/>
    <p:sldLayoutId id="2147488030" r:id="rId6"/>
    <p:sldLayoutId id="2147488031" r:id="rId7"/>
    <p:sldLayoutId id="2147488032" r:id="rId8"/>
    <p:sldLayoutId id="2147488033" r:id="rId9"/>
    <p:sldLayoutId id="2147488034" r:id="rId10"/>
    <p:sldLayoutId id="2147488035" r:id="rId11"/>
    <p:sldLayoutId id="2147488036" r:id="rId12"/>
    <p:sldLayoutId id="214748803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0BCEA48-CE16-D624-CA91-B84ACABA3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2E2CF5D-232E-6BF6-315B-4CF439515A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10E0895F-69CF-DF8B-576C-459D73AF72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02807BD-AD49-484E-940C-FB3AAC685C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81592E6-2B54-4AAB-4B8D-C0276FE415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A4AD08F7-42F0-4096-97CF-1410D80AAC4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9" r:id="rId1"/>
    <p:sldLayoutId id="2147488038" r:id="rId2"/>
    <p:sldLayoutId id="2147488039" r:id="rId3"/>
    <p:sldLayoutId id="2147488040" r:id="rId4"/>
    <p:sldLayoutId id="2147488041" r:id="rId5"/>
    <p:sldLayoutId id="2147488042" r:id="rId6"/>
    <p:sldLayoutId id="2147488043" r:id="rId7"/>
    <p:sldLayoutId id="2147488044" r:id="rId8"/>
    <p:sldLayoutId id="2147488045" r:id="rId9"/>
    <p:sldLayoutId id="2147488046" r:id="rId10"/>
    <p:sldLayoutId id="2147488047" r:id="rId11"/>
    <p:sldLayoutId id="2147488048" r:id="rId12"/>
    <p:sldLayoutId id="214748804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47FC6A8-B254-8FB8-911B-14CCD8CAD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00634B5-4686-4F35-C5E5-18A7969BE1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553D8F7-0D3A-64C2-8660-0E55BB4C00A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C3D420B-0A9F-A3CD-6FC8-48C9634B8A7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372CB27-BB4F-978F-D54B-D9EB614C06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3C71747D-B19F-407D-A767-60F8136687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0" r:id="rId1"/>
    <p:sldLayoutId id="2147488050" r:id="rId2"/>
    <p:sldLayoutId id="2147488051" r:id="rId3"/>
    <p:sldLayoutId id="2147488052" r:id="rId4"/>
    <p:sldLayoutId id="2147488053" r:id="rId5"/>
    <p:sldLayoutId id="2147488054" r:id="rId6"/>
    <p:sldLayoutId id="2147488055" r:id="rId7"/>
    <p:sldLayoutId id="2147488056" r:id="rId8"/>
    <p:sldLayoutId id="2147488057" r:id="rId9"/>
    <p:sldLayoutId id="2147488058" r:id="rId10"/>
    <p:sldLayoutId id="2147488059" r:id="rId11"/>
    <p:sldLayoutId id="2147488060" r:id="rId12"/>
    <p:sldLayoutId id="214748806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0C70F94-C5C1-82EA-2DF9-D7B573797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AC4A032-7374-2C88-E539-70B02408F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CFA5E3B2-1C60-DC73-343A-54071B7086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B3E19F98-43A3-9518-D42F-34DB1A1B90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BE67D63-EDD5-5113-763D-1B3CEF9CDD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E33A0ED0-3C2A-4071-83CC-B60EAEAAD8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1" r:id="rId1"/>
    <p:sldLayoutId id="2147488062" r:id="rId2"/>
    <p:sldLayoutId id="2147488063" r:id="rId3"/>
    <p:sldLayoutId id="2147488064" r:id="rId4"/>
    <p:sldLayoutId id="2147488065" r:id="rId5"/>
    <p:sldLayoutId id="2147488066" r:id="rId6"/>
    <p:sldLayoutId id="2147488067" r:id="rId7"/>
    <p:sldLayoutId id="2147488068" r:id="rId8"/>
    <p:sldLayoutId id="2147488069" r:id="rId9"/>
    <p:sldLayoutId id="2147488070" r:id="rId10"/>
    <p:sldLayoutId id="2147488071" r:id="rId11"/>
    <p:sldLayoutId id="2147488072" r:id="rId12"/>
    <p:sldLayoutId id="214748807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A411A03-2332-DE71-8079-582AAC4A8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9447E1D-45C0-98D1-1838-526940CFE0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4202079A-7385-4F7F-B258-20FA1B00A0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D88DBB3D-1045-5C9A-B160-1C4D014D73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110ECD4-9E72-2AE3-6349-17792233CD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12C39F3-C436-4E76-A9FA-4538CF07490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2" r:id="rId1"/>
    <p:sldLayoutId id="2147488074" r:id="rId2"/>
    <p:sldLayoutId id="2147488075" r:id="rId3"/>
    <p:sldLayoutId id="2147488076" r:id="rId4"/>
    <p:sldLayoutId id="2147488077" r:id="rId5"/>
    <p:sldLayoutId id="2147488078" r:id="rId6"/>
    <p:sldLayoutId id="2147488079" r:id="rId7"/>
    <p:sldLayoutId id="2147488080" r:id="rId8"/>
    <p:sldLayoutId id="2147488081" r:id="rId9"/>
    <p:sldLayoutId id="2147488082" r:id="rId10"/>
    <p:sldLayoutId id="2147488083" r:id="rId11"/>
    <p:sldLayoutId id="2147488084" r:id="rId12"/>
    <p:sldLayoutId id="214748808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DCA6C9F-588E-D3B5-A657-889F8F84E9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3B213E5-8110-0B5A-8354-F4581D638A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02F374-DBFA-6933-6306-DB01F7439B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3A7E262-F172-C71E-C50F-ECF1CE59EA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549E0163-D80A-2916-C580-C85E2CE557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172BA6-5894-4107-A0B7-150A8054703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3" r:id="rId1"/>
    <p:sldLayoutId id="2147488086" r:id="rId2"/>
    <p:sldLayoutId id="2147488087" r:id="rId3"/>
    <p:sldLayoutId id="2147488088" r:id="rId4"/>
    <p:sldLayoutId id="2147488089" r:id="rId5"/>
    <p:sldLayoutId id="2147488090" r:id="rId6"/>
    <p:sldLayoutId id="2147488091" r:id="rId7"/>
    <p:sldLayoutId id="2147488092" r:id="rId8"/>
    <p:sldLayoutId id="2147488093" r:id="rId9"/>
    <p:sldLayoutId id="2147488094" r:id="rId10"/>
    <p:sldLayoutId id="2147488095" r:id="rId11"/>
    <p:sldLayoutId id="2147488096" r:id="rId12"/>
    <p:sldLayoutId id="214748809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91A6B0F-69FC-509D-680B-F19903140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A7439D0-8544-FD0F-72E2-260A659C4C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B5CC58-49D3-0E51-4112-B2CE5BC24B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EAC2D7D0-85A7-FADC-7EDE-4B8B1190DA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FC5353E-4CE0-2B4C-6AA6-191F7DDCDA2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31C531C7-075C-4040-B2AF-7DE1E306F0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4" r:id="rId1"/>
    <p:sldLayoutId id="2147488098" r:id="rId2"/>
    <p:sldLayoutId id="2147488099" r:id="rId3"/>
    <p:sldLayoutId id="2147488100" r:id="rId4"/>
    <p:sldLayoutId id="2147488101" r:id="rId5"/>
    <p:sldLayoutId id="2147488102" r:id="rId6"/>
    <p:sldLayoutId id="2147488103" r:id="rId7"/>
    <p:sldLayoutId id="2147488104" r:id="rId8"/>
    <p:sldLayoutId id="2147488105" r:id="rId9"/>
    <p:sldLayoutId id="2147488106" r:id="rId10"/>
    <p:sldLayoutId id="2147488107" r:id="rId11"/>
    <p:sldLayoutId id="2147488108" r:id="rId12"/>
    <p:sldLayoutId id="214748810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F434C7E-1486-A0F3-C7A4-780BDA03D5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0ACF930-84B9-AFA4-6762-8F4D3C526A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1A099D-C8ED-8C80-314D-21978F0681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49C519D-EBF5-8D44-5991-403E2FB7C9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8A11E56-EA23-3978-1821-56E8B974AE7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D772B4A-C3AB-4AFD-AF18-402C49A8AE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5" r:id="rId1"/>
    <p:sldLayoutId id="2147488110" r:id="rId2"/>
    <p:sldLayoutId id="2147488111" r:id="rId3"/>
    <p:sldLayoutId id="2147488112" r:id="rId4"/>
    <p:sldLayoutId id="2147488113" r:id="rId5"/>
    <p:sldLayoutId id="2147488114" r:id="rId6"/>
    <p:sldLayoutId id="2147488115" r:id="rId7"/>
    <p:sldLayoutId id="2147488116" r:id="rId8"/>
    <p:sldLayoutId id="2147488117" r:id="rId9"/>
    <p:sldLayoutId id="2147488118" r:id="rId10"/>
    <p:sldLayoutId id="2147488119" r:id="rId11"/>
    <p:sldLayoutId id="2147488120" r:id="rId12"/>
    <p:sldLayoutId id="214748812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63826AA-4B71-4D71-EBE9-C35380FBB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6FADE30-947C-B264-5CBB-F3589289AF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EF6D39C-EBAE-F1A5-F8DC-1635141B682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282A935-3F86-799E-9E4B-80E41675620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2E9F361-E73B-7D61-E5F3-B2E161526B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A965ADF-EE40-4E9B-A065-AF48EFE2E9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6" r:id="rId1"/>
    <p:sldLayoutId id="2147488122" r:id="rId2"/>
    <p:sldLayoutId id="2147488123" r:id="rId3"/>
    <p:sldLayoutId id="2147488124" r:id="rId4"/>
    <p:sldLayoutId id="2147488125" r:id="rId5"/>
    <p:sldLayoutId id="2147488126" r:id="rId6"/>
    <p:sldLayoutId id="2147488127" r:id="rId7"/>
    <p:sldLayoutId id="2147488128" r:id="rId8"/>
    <p:sldLayoutId id="2147488129" r:id="rId9"/>
    <p:sldLayoutId id="2147488130" r:id="rId10"/>
    <p:sldLayoutId id="2147488131" r:id="rId11"/>
    <p:sldLayoutId id="2147488132" r:id="rId12"/>
    <p:sldLayoutId id="214748813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DAD57C0-E4B3-C020-E6A1-02657EEC0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FCD602F-B714-1A1C-4EE4-BC2D983E3A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DC490F60-24AE-8993-86D3-F86A5D1417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9A17161-B741-E77C-56F0-0BF1B879BC3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2262D94-B09F-DFD4-B8FE-E8352E3AE0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AD4CAA2-DE93-4851-B32E-2626AC0A40D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7" r:id="rId1"/>
    <p:sldLayoutId id="2147488134" r:id="rId2"/>
    <p:sldLayoutId id="2147488135" r:id="rId3"/>
    <p:sldLayoutId id="2147488136" r:id="rId4"/>
    <p:sldLayoutId id="2147488137" r:id="rId5"/>
    <p:sldLayoutId id="2147488138" r:id="rId6"/>
    <p:sldLayoutId id="2147488139" r:id="rId7"/>
    <p:sldLayoutId id="2147488140" r:id="rId8"/>
    <p:sldLayoutId id="2147488141" r:id="rId9"/>
    <p:sldLayoutId id="2147488142" r:id="rId10"/>
    <p:sldLayoutId id="2147488143" r:id="rId11"/>
    <p:sldLayoutId id="2147488144" r:id="rId12"/>
    <p:sldLayoutId id="214748814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0DBFF4A-B093-3948-074C-FD36AB3599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D58DE18-31C0-051A-5AAD-471BAAA3AC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B0A3D18F-635D-0BCE-DFCB-3DE75641529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78257E95-9CD5-7866-B7A1-918636F7A8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2766B0A6-C304-9437-D2FE-3C010186DB1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BDE5B8F-B7DF-43E8-8709-6584F10BD1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8" r:id="rId1"/>
    <p:sldLayoutId id="2147488146" r:id="rId2"/>
    <p:sldLayoutId id="2147488147" r:id="rId3"/>
    <p:sldLayoutId id="2147488148" r:id="rId4"/>
    <p:sldLayoutId id="2147488149" r:id="rId5"/>
    <p:sldLayoutId id="2147488150" r:id="rId6"/>
    <p:sldLayoutId id="2147488151" r:id="rId7"/>
    <p:sldLayoutId id="2147488152" r:id="rId8"/>
    <p:sldLayoutId id="2147488153" r:id="rId9"/>
    <p:sldLayoutId id="2147488154" r:id="rId10"/>
    <p:sldLayoutId id="2147488155" r:id="rId11"/>
    <p:sldLayoutId id="2147488156" r:id="rId12"/>
    <p:sldLayoutId id="214748815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C856D06-321D-9D17-C64F-7769903D4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A89A302-D079-697A-D810-78C2028514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8568E5-D119-A2E0-AD62-73A9EB4B208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F052A80-B605-AD39-096F-699EFC90B4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C5BF91-E731-0B2A-8122-A4C8C557A2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5F86F62-7F20-4690-8D80-8C3BD9A08C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9" r:id="rId1"/>
    <p:sldLayoutId id="2147488158" r:id="rId2"/>
    <p:sldLayoutId id="2147488159" r:id="rId3"/>
    <p:sldLayoutId id="2147488160" r:id="rId4"/>
    <p:sldLayoutId id="2147488161" r:id="rId5"/>
    <p:sldLayoutId id="2147488162" r:id="rId6"/>
    <p:sldLayoutId id="2147488163" r:id="rId7"/>
    <p:sldLayoutId id="2147488164" r:id="rId8"/>
    <p:sldLayoutId id="2147488165" r:id="rId9"/>
    <p:sldLayoutId id="2147488166" r:id="rId10"/>
    <p:sldLayoutId id="2147488167" r:id="rId11"/>
    <p:sldLayoutId id="2147488168" r:id="rId12"/>
    <p:sldLayoutId id="214748816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34EBBBF-567F-02DF-DDC1-9CA1F1D50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D6A409C-AA1A-04AD-9934-8AF2A49DB5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5371FE-CBC4-9A1B-5382-F8DAA3E34E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AE89D0F-115F-8462-C4B2-FC9E194F3C5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D1043F7-F3C3-513E-1827-DD1AC4F2588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C2B41FB-3BA7-426E-A366-3163B3A985F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0" r:id="rId1"/>
    <p:sldLayoutId id="2147488170" r:id="rId2"/>
    <p:sldLayoutId id="2147488171" r:id="rId3"/>
    <p:sldLayoutId id="2147488172" r:id="rId4"/>
    <p:sldLayoutId id="2147488173" r:id="rId5"/>
    <p:sldLayoutId id="2147488174" r:id="rId6"/>
    <p:sldLayoutId id="2147488175" r:id="rId7"/>
    <p:sldLayoutId id="2147488176" r:id="rId8"/>
    <p:sldLayoutId id="2147488177" r:id="rId9"/>
    <p:sldLayoutId id="2147488178" r:id="rId10"/>
    <p:sldLayoutId id="2147488179" r:id="rId11"/>
    <p:sldLayoutId id="2147488180" r:id="rId12"/>
    <p:sldLayoutId id="214748818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74B0F42-EE5E-A610-D444-B301DABC1B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96F64DC-7AE5-AB99-A99E-B19E87C10B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85614D8-B661-F550-7383-C3F5C6E332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F6382EAC-4B36-36EE-2E3D-D8ADAA2046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597F600-B1CE-0A54-1DDD-6A7A79EF87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EB53CCE-C1C0-4AB1-B6EA-A79A828EF88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1" r:id="rId1"/>
    <p:sldLayoutId id="2147488182" r:id="rId2"/>
    <p:sldLayoutId id="2147488183" r:id="rId3"/>
    <p:sldLayoutId id="2147488184" r:id="rId4"/>
    <p:sldLayoutId id="2147488185" r:id="rId5"/>
    <p:sldLayoutId id="2147488186" r:id="rId6"/>
    <p:sldLayoutId id="2147488187" r:id="rId7"/>
    <p:sldLayoutId id="2147488188" r:id="rId8"/>
    <p:sldLayoutId id="2147488189" r:id="rId9"/>
    <p:sldLayoutId id="2147488190" r:id="rId10"/>
    <p:sldLayoutId id="2147488191" r:id="rId11"/>
    <p:sldLayoutId id="2147488192" r:id="rId12"/>
    <p:sldLayoutId id="214748819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0C402DF-84A5-61D2-7554-CB1312630B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D7B28D4-42AE-5840-8754-8DAB30B5D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EF1292E-2988-1C6B-0E66-ABEDAE73BF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4F88A82B-655F-649B-EE3A-89A7165CF4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466D0D1A-B854-97F4-C877-F899338419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49343D-EF97-4B22-84DC-8057DCE032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2" r:id="rId1"/>
    <p:sldLayoutId id="2147488194" r:id="rId2"/>
    <p:sldLayoutId id="2147488195" r:id="rId3"/>
    <p:sldLayoutId id="2147488196" r:id="rId4"/>
    <p:sldLayoutId id="2147488197" r:id="rId5"/>
    <p:sldLayoutId id="2147488198" r:id="rId6"/>
    <p:sldLayoutId id="2147488199" r:id="rId7"/>
    <p:sldLayoutId id="2147488200" r:id="rId8"/>
    <p:sldLayoutId id="2147488201" r:id="rId9"/>
    <p:sldLayoutId id="2147488202" r:id="rId10"/>
    <p:sldLayoutId id="2147488203" r:id="rId11"/>
    <p:sldLayoutId id="2147488204" r:id="rId12"/>
    <p:sldLayoutId id="214748820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1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4.jpe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WordArt 3">
            <a:extLst>
              <a:ext uri="{FF2B5EF4-FFF2-40B4-BE49-F238E27FC236}">
                <a16:creationId xmlns:a16="http://schemas.microsoft.com/office/drawing/2014/main" id="{E605E391-BA1C-5332-C712-5055F59228A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9388" y="627063"/>
            <a:ext cx="9467850" cy="10826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DeflateBottom">
              <a:avLst>
                <a:gd name="adj" fmla="val 63532"/>
              </a:avLst>
            </a:prstTxWarp>
          </a:bodyPr>
          <a:lstStyle/>
          <a:p>
            <a:pPr algn="ctr"/>
            <a:r>
              <a:rPr lang="th-TH" sz="4800" kern="10">
                <a:solidFill>
                  <a:srgbClr val="FFFF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ngsana New" panose="02020603050405020304" pitchFamily="18" charset="-34"/>
              </a:rPr>
              <a:t>โครงการฝึกอบรมคณะกรรมการดำเนินการและเจ้าหน้าที่สหกรณ์</a:t>
            </a:r>
            <a:endParaRPr lang="en-US" sz="4800" kern="10">
              <a:solidFill>
                <a:srgbClr val="FFFF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2AA1988D-F305-A7ED-D0C4-40A85F952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8188"/>
            <a:ext cx="10079038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 eaLnBrk="1" hangingPunct="1">
              <a:defRPr/>
            </a:pPr>
            <a:r>
              <a:rPr lang="th-TH" sz="4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หลักสูตร</a:t>
            </a:r>
          </a:p>
          <a:p>
            <a:pPr marL="457200" indent="-457200" algn="ctr" eaLnBrk="1" hangingPunct="1">
              <a:defRPr/>
            </a:pP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</a:t>
            </a: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การจัดทำแผนพัฒนากิจการสหกรณ์เพื่อความยั่งยืน </a:t>
            </a: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”</a:t>
            </a:r>
          </a:p>
          <a:p>
            <a:pPr marL="457200" indent="-4572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สหกรณ์เครดิตยูเนี่ยนสุวรรณภูมิ  จำกัด</a:t>
            </a:r>
            <a:endParaRPr lang="en-US" sz="4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14400" indent="-914400" algn="ctr" eaLnBrk="1" hangingPunct="1">
              <a:defRPr/>
            </a:pPr>
            <a:r>
              <a:rPr lang="en-US" sz="2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</a:t>
            </a:r>
            <a:r>
              <a:rPr lang="en-US" sz="4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th-TH" sz="4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มีนาคม  </a:t>
            </a:r>
            <a:r>
              <a:rPr lang="en-US" sz="2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2569</a:t>
            </a:r>
          </a:p>
          <a:p>
            <a:pPr marL="914400" indent="-9144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ณ ห้องประชุมสหกรณ์เครดิตยูเนี่ยนสุวรรณภูมิ  จำกัด </a:t>
            </a: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058B714A-48F1-37D2-0A59-0C838F3F8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46238" y="1058863"/>
            <a:ext cx="4857750" cy="1779587"/>
          </a:xfrm>
        </p:spPr>
        <p:txBody>
          <a:bodyPr/>
          <a:lstStyle/>
          <a:p>
            <a:pPr defTabSz="914400" eaLnBrk="1" hangingPunct="1">
              <a:defRPr/>
            </a:pP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 นายศักดิ์ธนา</a:t>
            </a: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แก้วเกิด </a:t>
            </a:r>
            <a:r>
              <a:rPr lang="en-US" sz="3200" b="1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fb</a:t>
            </a:r>
            <a:b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</a:br>
            <a:r>
              <a:rPr lang="th-TH" sz="28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08</a:t>
            </a: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ngsana New" pitchFamily="18" charset="-34"/>
                <a:cs typeface="Angsana New" pitchFamily="18" charset="-34"/>
              </a:rPr>
              <a:t>9 – 9192449    Line</a:t>
            </a:r>
            <a:endParaRPr lang="th-TH" sz="4400" b="1" dirty="0">
              <a:solidFill>
                <a:schemeClr val="bg1">
                  <a:lumMod val="20000"/>
                  <a:lumOff val="80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0BC9ABD-6775-84F8-99F5-B9DF2A2BF20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427288"/>
            <a:ext cx="10150475" cy="516255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การศึกษา</a:t>
            </a:r>
            <a:endParaRPr lang="th-TH" altLang="th-TH" sz="2800" b="1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ปริญญาตรี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สาขาการบริหารการจัดการทั่วไป   มหาวิทยาลัยราชภัฏพิบูลสงคราม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ปริญญาโท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สาขาการบริหารการศึกษา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มหาวิทยาลัยนเรศวร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ประสบการณ์    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การทำงาน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ทำงานสหกรณ์มากกว่า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ปี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วิทยากร    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หน่วยงานภาครัฐ ภาคเอกชน และเครือข่ายสหกรณ์มากกว่า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200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ครั้ง                 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ปัจจุบัน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วิทยากรด้านสหกรณ์  </a:t>
            </a:r>
            <a:r>
              <a:rPr lang="en-US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274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E416222-7B33-2F5F-B0EC-43013FA90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050" y="579438"/>
            <a:ext cx="48577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370" tIns="50685" rIns="101370" bIns="50685" anchor="ctr"/>
          <a:lstStyle/>
          <a:p>
            <a:pPr algn="ctr" eaLnBrk="1" hangingPunct="1">
              <a:defRPr/>
            </a:pPr>
            <a:r>
              <a:rPr lang="th-TH" sz="4800" b="1" kern="0" dirty="0">
                <a:solidFill>
                  <a:srgbClr val="FFFF00"/>
                </a:solidFill>
                <a:latin typeface="Arial"/>
              </a:rPr>
              <a:t>        ประวัติวิทยากร</a:t>
            </a:r>
            <a:endParaRPr lang="th-TH" sz="6000" b="1" kern="0" dirty="0">
              <a:solidFill>
                <a:srgbClr val="FFFF00"/>
              </a:solidFill>
              <a:latin typeface="Angsana New" pitchFamily="18" charset="-34"/>
            </a:endParaRPr>
          </a:p>
        </p:txBody>
      </p:sp>
      <p:pic>
        <p:nvPicPr>
          <p:cNvPr id="39941" name="Picture 2">
            <a:extLst>
              <a:ext uri="{FF2B5EF4-FFF2-40B4-BE49-F238E27FC236}">
                <a16:creationId xmlns:a16="http://schemas.microsoft.com/office/drawing/2014/main" id="{5C5C61FB-1512-8D7E-236A-E4F915AAF5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9738" y="222250"/>
            <a:ext cx="3071812" cy="2571750"/>
          </a:xfr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86A000D-5828-FEB4-F135-B7A1BB166B0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algn="just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</a:t>
            </a:r>
            <a:r>
              <a:rPr lang="th-TH" altLang="th-TH" sz="5400" b="1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เนื้อหา</a:t>
            </a:r>
            <a:r>
              <a:rPr lang="th-TH" altLang="th-TH" sz="540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endParaRPr lang="en-US" altLang="th-TH" sz="5400">
              <a:solidFill>
                <a:srgbClr val="FFFF00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ความรู้พื้นฐานเกี่ยวกับสหกรณ์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บทบาทหน้าที่เจ้าหน้าที่สหกรณ์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บทบาทหน้าที่ผู้ตรวจสอบกิจการ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การดำเนินธุรกิจสหกรณ์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การดูงบและการวิเคราะห์งบการเงินสหกรณ์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การจัดทำแผนการดำเนินงานสหกรณ์ประจำปี </a:t>
            </a:r>
            <a:r>
              <a:rPr lang="en-US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2569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การนำเสนอแผนการดำเนินงานแต่ละฝ่ายงาน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การประเมินผลการอบรมในครั้งนี้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eaLnBrk="1" hangingPunct="1">
              <a:buFontTx/>
              <a:buNone/>
            </a:pPr>
            <a:endParaRPr lang="th-TH" altLang="th-TH" sz="44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A3CFDBC-6F71-38A8-D87A-3AACA46E8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15047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0" tIns="50685" rIns="101370" bIns="50685"/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7300" b="1">
                <a:solidFill>
                  <a:srgbClr val="FFFF00"/>
                </a:solidFill>
              </a:rPr>
              <a:t>องค์ประกอบความสำเร็จของสหกรณ์</a:t>
            </a:r>
            <a:endParaRPr lang="th-TH" altLang="th-TH" sz="4900">
              <a:solidFill>
                <a:srgbClr val="FFFF00"/>
              </a:solidFill>
            </a:endParaRPr>
          </a:p>
        </p:txBody>
      </p:sp>
      <p:sp>
        <p:nvSpPr>
          <p:cNvPr id="41987" name="Oval 4">
            <a:extLst>
              <a:ext uri="{FF2B5EF4-FFF2-40B4-BE49-F238E27FC236}">
                <a16:creationId xmlns:a16="http://schemas.microsoft.com/office/drawing/2014/main" id="{56B9EDE7-9837-ACCD-6C43-FBFDBB243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288" y="1150938"/>
            <a:ext cx="1501775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คู่มือ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การทำงาน</a:t>
            </a:r>
          </a:p>
        </p:txBody>
      </p:sp>
      <p:grpSp>
        <p:nvGrpSpPr>
          <p:cNvPr id="41988" name="Oval 5">
            <a:extLst>
              <a:ext uri="{FF2B5EF4-FFF2-40B4-BE49-F238E27FC236}">
                <a16:creationId xmlns:a16="http://schemas.microsoft.com/office/drawing/2014/main" id="{222EE9A0-CFA8-CF21-049A-ED98F67698A1}"/>
              </a:ext>
            </a:extLst>
          </p:cNvPr>
          <p:cNvGrpSpPr>
            <a:grpSpLocks/>
          </p:cNvGrpSpPr>
          <p:nvPr/>
        </p:nvGrpSpPr>
        <p:grpSpPr bwMode="auto">
          <a:xfrm>
            <a:off x="4449763" y="3359150"/>
            <a:ext cx="1524000" cy="1646238"/>
            <a:chOff x="4450080" y="3358896"/>
            <a:chExt cx="1524000" cy="1645920"/>
          </a:xfrm>
        </p:grpSpPr>
        <p:pic>
          <p:nvPicPr>
            <p:cNvPr id="42005" name="Oval 5">
              <a:extLst>
                <a:ext uri="{FF2B5EF4-FFF2-40B4-BE49-F238E27FC236}">
                  <a16:creationId xmlns:a16="http://schemas.microsoft.com/office/drawing/2014/main" id="{37E099E0-9897-8F98-33D9-99D9535FC13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0080" y="3358896"/>
              <a:ext cx="1524000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06" name="Text Box 7">
              <a:extLst>
                <a:ext uri="{FF2B5EF4-FFF2-40B4-BE49-F238E27FC236}">
                  <a16:creationId xmlns:a16="http://schemas.microsoft.com/office/drawing/2014/main" id="{8B8C5217-5E4A-2256-7F40-FDA3BC52EF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9632" y="3610446"/>
              <a:ext cx="1061087" cy="114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370" tIns="50685" rIns="101370" bIns="50685" anchor="ctr"/>
            <a:lstStyle>
              <a:lvl1pPr defTabSz="1014413">
                <a:spcBef>
                  <a:spcPct val="20000"/>
                </a:spcBef>
                <a:buChar char="•"/>
                <a:defRPr sz="3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14413">
                <a:spcBef>
                  <a:spcPct val="20000"/>
                </a:spcBef>
                <a:buChar char="–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14413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14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14413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องค์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ประกอบ</a:t>
              </a:r>
            </a:p>
          </p:txBody>
        </p:sp>
      </p:grpSp>
      <p:sp>
        <p:nvSpPr>
          <p:cNvPr id="41989" name="Oval 6">
            <a:extLst>
              <a:ext uri="{FF2B5EF4-FFF2-40B4-BE49-F238E27FC236}">
                <a16:creationId xmlns:a16="http://schemas.microsoft.com/office/drawing/2014/main" id="{80122AD8-50C0-628D-2FAF-59FF9767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0263" y="32734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ผู้นำสมาชิก</a:t>
            </a:r>
          </a:p>
        </p:txBody>
      </p:sp>
      <p:sp>
        <p:nvSpPr>
          <p:cNvPr id="41990" name="Oval 7">
            <a:extLst>
              <a:ext uri="{FF2B5EF4-FFF2-40B4-BE49-F238E27FC236}">
                <a16:creationId xmlns:a16="http://schemas.microsoft.com/office/drawing/2014/main" id="{75C42759-491B-D77A-9DD3-0ED73D85A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5595938"/>
            <a:ext cx="1501775" cy="15160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เจ้าหน้าที่</a:t>
            </a:r>
          </a:p>
        </p:txBody>
      </p:sp>
      <p:sp>
        <p:nvSpPr>
          <p:cNvPr id="41991" name="Oval 8">
            <a:extLst>
              <a:ext uri="{FF2B5EF4-FFF2-40B4-BE49-F238E27FC236}">
                <a16:creationId xmlns:a16="http://schemas.microsoft.com/office/drawing/2014/main" id="{EED1B1AD-3439-D605-B8C6-37A6C1D6A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31718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ผู้ตรวจสอบ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กิจการ</a:t>
            </a:r>
          </a:p>
        </p:txBody>
      </p:sp>
      <p:sp>
        <p:nvSpPr>
          <p:cNvPr id="41992" name="Oval 9">
            <a:extLst>
              <a:ext uri="{FF2B5EF4-FFF2-40B4-BE49-F238E27FC236}">
                <a16:creationId xmlns:a16="http://schemas.microsoft.com/office/drawing/2014/main" id="{316A1375-A148-8552-FBDF-A78581A9F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14541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หน่วยงาน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ที่เกี่ยวข้อง</a:t>
            </a:r>
          </a:p>
        </p:txBody>
      </p:sp>
      <p:sp>
        <p:nvSpPr>
          <p:cNvPr id="41993" name="Oval 10">
            <a:extLst>
              <a:ext uri="{FF2B5EF4-FFF2-40B4-BE49-F238E27FC236}">
                <a16:creationId xmlns:a16="http://schemas.microsoft.com/office/drawing/2014/main" id="{4FE58877-0676-80DF-AFB6-3D89351AD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ธุรกิจ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เครื่องมือ</a:t>
            </a:r>
          </a:p>
        </p:txBody>
      </p:sp>
      <p:sp>
        <p:nvSpPr>
          <p:cNvPr id="41994" name="Oval 11">
            <a:extLst>
              <a:ext uri="{FF2B5EF4-FFF2-40B4-BE49-F238E27FC236}">
                <a16:creationId xmlns:a16="http://schemas.microsoft.com/office/drawing/2014/main" id="{3920CBFA-876C-F0A1-4F75-C9918AFD6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</p:txBody>
      </p:sp>
      <p:sp>
        <p:nvSpPr>
          <p:cNvPr id="41995" name="Oval 12">
            <a:extLst>
              <a:ext uri="{FF2B5EF4-FFF2-40B4-BE49-F238E27FC236}">
                <a16:creationId xmlns:a16="http://schemas.microsoft.com/office/drawing/2014/main" id="{8ED2B8A4-0B67-F10E-0AF9-E0CD8FA13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15557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สมาชิก</a:t>
            </a:r>
          </a:p>
        </p:txBody>
      </p:sp>
      <p:sp>
        <p:nvSpPr>
          <p:cNvPr id="41996" name="Oval 13">
            <a:extLst>
              <a:ext uri="{FF2B5EF4-FFF2-40B4-BE49-F238E27FC236}">
                <a16:creationId xmlns:a16="http://schemas.microsoft.com/office/drawing/2014/main" id="{BA912888-D36A-0BFD-6822-D2E8E268D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5091113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คณะกรรมการ</a:t>
            </a:r>
          </a:p>
        </p:txBody>
      </p:sp>
      <p:sp>
        <p:nvSpPr>
          <p:cNvPr id="41997" name="Line 14">
            <a:extLst>
              <a:ext uri="{FF2B5EF4-FFF2-40B4-BE49-F238E27FC236}">
                <a16:creationId xmlns:a16="http://schemas.microsoft.com/office/drawing/2014/main" id="{FCFC2986-552D-9B43-5084-1951F2CAA4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27670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Line 15">
            <a:extLst>
              <a:ext uri="{FF2B5EF4-FFF2-40B4-BE49-F238E27FC236}">
                <a16:creationId xmlns:a16="http://schemas.microsoft.com/office/drawing/2014/main" id="{F166A25D-3919-74C8-A3FD-8A4FD367AD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49895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16">
            <a:extLst>
              <a:ext uri="{FF2B5EF4-FFF2-40B4-BE49-F238E27FC236}">
                <a16:creationId xmlns:a16="http://schemas.microsoft.com/office/drawing/2014/main" id="{C413E3CA-6768-AC38-ED65-8FD5DCC82E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9988" y="2970213"/>
            <a:ext cx="842962" cy="808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17">
            <a:extLst>
              <a:ext uri="{FF2B5EF4-FFF2-40B4-BE49-F238E27FC236}">
                <a16:creationId xmlns:a16="http://schemas.microsoft.com/office/drawing/2014/main" id="{83D91DBE-416B-8487-380D-A09C1DD53F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0088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18">
            <a:extLst>
              <a:ext uri="{FF2B5EF4-FFF2-40B4-BE49-F238E27FC236}">
                <a16:creationId xmlns:a16="http://schemas.microsoft.com/office/drawing/2014/main" id="{6E2A4554-A8D2-5B83-047E-406727AA37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3650" y="4687888"/>
            <a:ext cx="844550" cy="5048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2" name="Line 19">
            <a:extLst>
              <a:ext uri="{FF2B5EF4-FFF2-40B4-BE49-F238E27FC236}">
                <a16:creationId xmlns:a16="http://schemas.microsoft.com/office/drawing/2014/main" id="{0C448450-78AA-EE5B-1ECB-F47DF85F9B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1063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3" name="Line 20">
            <a:extLst>
              <a:ext uri="{FF2B5EF4-FFF2-40B4-BE49-F238E27FC236}">
                <a16:creationId xmlns:a16="http://schemas.microsoft.com/office/drawing/2014/main" id="{9E11DF6A-22BB-8BA1-5074-B154B69180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72150" y="2970213"/>
            <a:ext cx="750888" cy="7064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4" name="Line 21">
            <a:extLst>
              <a:ext uri="{FF2B5EF4-FFF2-40B4-BE49-F238E27FC236}">
                <a16:creationId xmlns:a16="http://schemas.microsoft.com/office/drawing/2014/main" id="{A4329D3B-4954-E084-01D5-A5720C9F00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150" y="4687888"/>
            <a:ext cx="750888" cy="6048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F5B00FD-FB85-8E92-DD51-5B391B2256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6000" b="1">
                <a:solidFill>
                  <a:srgbClr val="FFFF00"/>
                </a:solidFill>
                <a:cs typeface="Angsana New" panose="02020603050405020304" pitchFamily="18" charset="-34"/>
              </a:rPr>
              <a:t>  คู่มือสหกรณ์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 พ.ร.บ.สหกรณ์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ข้อบังคับ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ระเบียบ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มติ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นโยบาย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แผนกลยุทธสหกรณ์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แผนฟื้นฟูกิจการสหกรณ์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8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คู่มือการทำงานแต่ละฝ่ายงาน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2115918-4A07-171B-249E-40F5856AAE6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00"/>
                </a:solidFill>
              </a:rPr>
              <a:t>         </a:t>
            </a:r>
            <a:r>
              <a:rPr lang="en-US" altLang="th-TH" sz="4800" b="1">
                <a:solidFill>
                  <a:srgbClr val="FFFF00"/>
                </a:solidFill>
              </a:rPr>
              <a:t>1</a:t>
            </a:r>
            <a:r>
              <a:rPr lang="th-TH" altLang="th-TH" sz="4800" b="1">
                <a:solidFill>
                  <a:srgbClr val="FFFF00"/>
                </a:solidFill>
              </a:rPr>
              <a:t>. </a:t>
            </a:r>
            <a:r>
              <a:rPr lang="th-TH" altLang="th-TH" sz="5400" b="1">
                <a:solidFill>
                  <a:srgbClr val="FFFF00"/>
                </a:solidFill>
              </a:rPr>
              <a:t>ความรู้พื้นฐานเกี่ยวกับสหกรณ์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1</a:t>
            </a:r>
            <a:r>
              <a:rPr lang="th-TH" altLang="th-TH" sz="4800" b="1">
                <a:solidFill>
                  <a:srgbClr val="FFFFFF"/>
                </a:solidFill>
              </a:rPr>
              <a:t>. ความหมาย อุดมการณ์ หลักการ วิธีการ 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2</a:t>
            </a:r>
            <a:r>
              <a:rPr lang="th-TH" altLang="th-TH" sz="4800" b="1">
                <a:solidFill>
                  <a:srgbClr val="FFFFFF"/>
                </a:solidFill>
              </a:rPr>
              <a:t>. ประเภทของสหกรณ์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4800" b="1">
                <a:solidFill>
                  <a:srgbClr val="FFFFFF"/>
                </a:solidFill>
              </a:rPr>
              <a:t> 3</a:t>
            </a:r>
            <a:r>
              <a:rPr lang="th-TH" altLang="th-TH" sz="4800" b="1">
                <a:solidFill>
                  <a:srgbClr val="FFFFFF"/>
                </a:solidFill>
              </a:rPr>
              <a:t>. สมาชิกสหกรณ์ สิทธิ หน้าที่ การเข้า-ออกสมาชิก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การบริหารและโครงสร้างสหกรณ์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ผลประโยชน์และสวัสดิการสมาชิกพึงจะได้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กฎหมายและการกำกับดูแล</a:t>
            </a:r>
          </a:p>
          <a:p>
            <a:pPr marL="342900" indent="-342900" defTabSz="914400" eaLnBrk="1" hangingPunct="1">
              <a:buFontTx/>
              <a:buNone/>
            </a:pPr>
            <a:endParaRPr lang="en-US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</a:t>
            </a:r>
            <a:endParaRPr lang="th-TH" altLang="th-TH" sz="4400" b="1">
              <a:solidFill>
                <a:srgbClr val="FFC000"/>
              </a:solidFill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endParaRPr lang="th-TH" altLang="th-TH" sz="4000" b="1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4DFC8CC-B012-42CD-8B31-2373BD8227E7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ความหมายสหกรณ์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065FFBA-3FE1-9D8B-DD77-99890EA626B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431800" y="2151063"/>
            <a:ext cx="9144000" cy="4930775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องค์กรๆหนึ่ง ที่เกิดขึ้นจากการรวมกลุ่มกันด้วยความสมัครใจ เพื่อดำเนินงานทั้งในด้านความคิด ระบบบริหารจัดการผลผลิต และบุคคลโดยใช้หลักประชาธิปไตยเพื่อสนองความต้องการทั้งทางด้านเศรษฐกิจ สังคม และวัฒนธรรม  ”</a:t>
            </a: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E885EE6-3465-19E2-FDF7-C79824798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 eaLnBrk="1" hangingPunct="1"/>
            <a:r>
              <a:rPr lang="en-US" altLang="th-TH" sz="6700" b="1">
                <a:solidFill>
                  <a:srgbClr val="FFFF00"/>
                </a:solidFill>
              </a:rPr>
              <a:t>* </a:t>
            </a:r>
            <a:r>
              <a:rPr lang="th-TH" altLang="th-TH" sz="6700" b="1">
                <a:solidFill>
                  <a:srgbClr val="FFFF00"/>
                </a:solidFill>
              </a:rPr>
              <a:t>ประเภทของสหกรณ์ไทย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9CE4CC4B-4E1D-77F4-EEF9-6C8F35A7C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03550" y="1436688"/>
            <a:ext cx="5556250" cy="5645150"/>
          </a:xfrm>
        </p:spPr>
        <p:txBody>
          <a:bodyPr/>
          <a:lstStyle/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1. สหกรณ์ การเกษตร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2. สหกรณ์ ประมง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3. สหกรณ์ นิคม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4. สหกรณ์ ออมทรัพย์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5. สหกรณ์ ร้านค้า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6. สหกรณ์ บริการ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7. สหกรณ์ เครดิตยูเนี่ยน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5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1517E38A-8F88-F549-8354-EEFCAC3E961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อุดมการณ์สหกรณ์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44EC5C6-99D7-C358-BA85-CE172E3EB1E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646238" y="2151063"/>
            <a:ext cx="7105650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“ความเชื่อร่วมกันที่ว่าการช่วยตนเองและการช่วยเหลือซึ่งกันและกัน ตามหลักการสหกรณ์จะนำไปสู่การกินดี อยู่ดี มีความเป็นธรรม และสันติสุขในสังคม”</a:t>
            </a: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05C6F68-8D29-613E-9F59-D9186F7EDA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19113" y="244475"/>
            <a:ext cx="9136062" cy="1263650"/>
          </a:xfrm>
        </p:spPr>
        <p:txBody>
          <a:bodyPr/>
          <a:lstStyle/>
          <a:p>
            <a:r>
              <a:rPr lang="en-US" altLang="th-TH" sz="7300" b="1">
                <a:solidFill>
                  <a:srgbClr val="FFFF00"/>
                </a:solidFill>
              </a:rPr>
              <a:t>*</a:t>
            </a:r>
            <a:r>
              <a:rPr lang="th-TH" altLang="th-TH" sz="7300" b="1">
                <a:solidFill>
                  <a:srgbClr val="FFFF00"/>
                </a:solidFill>
              </a:rPr>
              <a:t>หลักการสหกรณ์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0487026-7D1B-B272-5B64-8E83209C0BD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19113" y="1427163"/>
            <a:ext cx="9136062" cy="55356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“เป็นแนวความคิดที่สหกรณ์ยึดถือปฏิบัติ เพื่อให้ค่านิยมของสหกรณ์เกิดผลเป็นรูปธรรม” มี 7 ประการ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	</a:t>
            </a:r>
            <a:r>
              <a:rPr lang="th-TH" altLang="th-TH" sz="3600" b="1">
                <a:solidFill>
                  <a:srgbClr val="F2F2FC"/>
                </a:solidFill>
              </a:rPr>
              <a:t>1. การเป็นสมาชิกภาพโดยเปิดกว้างตามความสมัครใจ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2. การควบคุมโดยสมาชิกตามหลักประชาธิปไตย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3. การมีส่วนร่วมทางเศรษฐกิจโดยสมาชิก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4. การปกครองตนเองและความเป็นอิสระ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5. การศึกษาฝึกอบรมและสารสนเทศ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6. การร่วมมือระหว่างสหกรณ์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 	7. การเอื้ออาทรต่อชุมชน</a:t>
            </a:r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5183D35-45EF-3EE6-FF99-A536CD10A421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วิธีการสหกรณ์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AE5FF7C-5FB7-35E4-2BF2-9F9E74B93B6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931863" y="2151063"/>
            <a:ext cx="8501062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</a:t>
            </a:r>
            <a:r>
              <a:rPr lang="th-TH" altLang="th-TH" sz="5400" b="1">
                <a:solidFill>
                  <a:srgbClr val="F2F2FC"/>
                </a:solidFill>
              </a:rPr>
              <a:t>การนำหลักการสหกรณ์มาประยุกต์ใช้ในการดำเนินกิจกรรมทางเศรษฐกิจและสังคม เพื่อประโยชน์ของมวลสมาชิกและชุมชน โดยไม่ละเลยหลักการธุรกิจที่ดี </a:t>
            </a:r>
            <a:r>
              <a:rPr lang="th-TH" altLang="th-TH" sz="5300" b="1">
                <a:solidFill>
                  <a:srgbClr val="F2F2FC"/>
                </a:solidFill>
              </a:rPr>
              <a:t>”</a:t>
            </a: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7F5FABD-0FA4-DB6C-2ED5-083E7360084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    </a:t>
            </a: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           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</a:t>
            </a:r>
            <a:r>
              <a:rPr lang="en-US" sz="5400" b="1" dirty="0">
                <a:solidFill>
                  <a:srgbClr val="FFFF00"/>
                </a:solidFill>
                <a:cs typeface="Angsana New" pitchFamily="18" charset="-34"/>
              </a:rPr>
              <a:t>* </a:t>
            </a:r>
            <a:r>
              <a:rPr lang="th-TH" sz="5400" b="1" dirty="0">
                <a:solidFill>
                  <a:srgbClr val="FFFF00"/>
                </a:solidFill>
                <a:cs typeface="Angsana New" pitchFamily="18" charset="-34"/>
              </a:rPr>
              <a:t>คุณค่าของสหกรณ์</a:t>
            </a:r>
          </a:p>
          <a:p>
            <a:pPr marL="742950" indent="-742950" defTabSz="914400" eaLnBrk="1" hangingPunct="1">
              <a:buFontTx/>
              <a:buAutoNum type="arabicPeriod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ลดรายจ่าย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 - ดอกเบี้ยเงินกู้ถูก / จำนองหลักประกันถูก /ซื้อสินค้าราคาถูก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2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.   </a:t>
            </a: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เพิ่มรายได้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- ดอกเบี้ยเงินฝากสูง / ได้เงินเฉลี่ยคืนทางธุรกิจ / ขายผลผลิตราคาดี</a:t>
            </a:r>
          </a:p>
          <a:p>
            <a:pPr marL="742950" indent="-742950" defTabSz="914400" eaLnBrk="1" hangingPunct="1">
              <a:buFontTx/>
              <a:buAutoNum type="arabicPeriod" startAt="3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สร้างการออม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 สะสมหุ้น / สะสมเงินฝาก</a:t>
            </a:r>
          </a:p>
          <a:p>
            <a:pPr marL="742950" indent="-742950" defTabSz="914400" eaLnBrk="1" hangingPunct="1">
              <a:buFontTx/>
              <a:buAutoNum type="arabicPeriod" startAt="4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เป็นเจ้าขององค์กร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สมาชิกทุกคนเป็นเจ้าของสหกรณ์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</a:t>
            </a:r>
            <a:endParaRPr lang="th-TH" sz="4000" b="1" dirty="0">
              <a:solidFill>
                <a:srgbClr val="F2F2FC"/>
              </a:solidFill>
              <a:cs typeface="Angsana New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  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</a:t>
            </a:r>
            <a:endParaRPr lang="th-TH" sz="40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BCB1334F-DBBB-5F7C-F918-AAABD0652E9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95300"/>
            <a:ext cx="10150475" cy="76200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</a:t>
            </a:r>
            <a:r>
              <a:rPr lang="en-US" altLang="th-TH" sz="4400" b="1">
                <a:solidFill>
                  <a:srgbClr val="FFFF00"/>
                </a:solidFill>
              </a:rPr>
              <a:t>2</a:t>
            </a:r>
            <a:r>
              <a:rPr lang="th-TH" altLang="th-TH" sz="4400" b="1">
                <a:solidFill>
                  <a:srgbClr val="FFFF00"/>
                </a:solidFill>
              </a:rPr>
              <a:t>.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การพัฒนาความรู้สำหรับคณะกรรมการดำเนินการ</a:t>
            </a:r>
            <a:endParaRPr lang="th-TH" altLang="th-TH" sz="40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หน้าที่ของคณะกรรมการดำเนินการ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3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เทคนิคการบริหารบุคลากรสหกรณ์สู่ความสำเร็จ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5</a:t>
            </a:r>
            <a:r>
              <a:rPr lang="th-TH" altLang="th-TH" sz="4000" b="1">
                <a:solidFill>
                  <a:srgbClr val="FFFFFF"/>
                </a:solidFill>
              </a:rPr>
              <a:t>. กลยุทธ์ในการแก้ไขและพัฒนาสหกรณ์สู่ความสำเร็จ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6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7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 </a:t>
            </a:r>
            <a:r>
              <a:rPr lang="th-TH" altLang="th-TH" sz="40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3A4B255D-FADC-79E3-BC9C-CC8D459A233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พิจารณาเรื่องการรับสมาชิกเข้าใหม่  และลาออก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พิจารณาเรื่องการรับฝากเงิน การกู้ยืมเงิน การให้กู้ และการลงทุน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กำหนดและดำเนินการประชุมใหญ่ เสนองบดุลและผลการดำเนินงาน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เสนอแนะการจัดสรรกำไรสุทธิ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๕.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เสนอแผนงานและงบประมาณรับ-จ่าย ประจำปี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กำหนดระเบียบต่างๆของสหกรณ์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พิจารณากำหนดตัวเจ้าหน้าที่สหกรณ์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จัดให้มีและดูแลบรรดา ทะเบียน สมุดบัญชี เอกสาร อุปกรณ์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๙.  พิจารณาให้สหกรณ์สมัครเข้าเป็นสมาชิกและลาออกจากชุมนุม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สหกรณ์ และองค์การอื่น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A13A6E45-E976-80E0-5674-5B608042F31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38138"/>
            <a:ext cx="10150475" cy="7251700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๑	๐. พิจารณาแต่งตั้งและถอดถอนคณะกรรมการหรือคณะอนุกรรมการหรือคณะทำ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งานเพื่อประโยชน์ในการดำเนินกิจการของสหกรณ์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๑๑. พิเคราะห์และปฏิบัติตามหนังสือของนายทะเบียน รองนายทะเบียน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ผู้ตรวจการสหกรณ์ ผู้สอบบัญชี และพนักงานเจ้าหน้าที่ซึ่งนาย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ทะเบียนสหกรณ์มอบหมาย หรือชุมนุมสหกรณ์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๑๒. พิจารณาให้ความเป็นธรรมแก่บรรดาสมาชิก เจ้าหน้าที่สหกรณ์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ตลอดจนสอดส่องดูแลทั่วไป เพื่อให้กิจการของสหกรณ์ดำเนินไป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ด้วยดี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3EEBED6-CCBE-3920-3085-824A94454E4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-11113" y="266700"/>
            <a:ext cx="10150476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๑๓. พิจารณารายงานของคณะกรรมการอื่นๆ 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ความเห็นผู้จัดการและสมาชิกเกี่ยวกับกิจการของสหกรณ์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๑๔. เชิญสมาชิกหรือบุคคลภายนอกที่เห็นสมควรเป็นที่ปรึกษาของ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คณะกรรมการดำเนินการ ตลอดจนค่าตอบแทนให้ตามเห็นสมควร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๑๕. ฟ้อง ต่อสู้ หรือดำเนินคดีเกี่ยวกับกิจการสหกรณ์ หรือประนีประนอม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ยอมความ หรือมอบข้อพิพาทให้อนุญาโตตุลาการพิจารณาชี้ขาด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๑๖. พิจารณาดำเนินการต่างๆเกี่ยวกับทรัพย์สินดังระบุไว้ในวัตถุประสงค์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ของสหกรณ์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6A380924-F0B0-9109-48B6-C6B017AD4F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11163"/>
            <a:ext cx="10150475" cy="7178675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๑๗. พิจารณาแต่งตั้งกรรมการดำเนินการเป็นผู้แทนสหกรณ์ เพื่อเข้า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ประชุมใหญ่และออกเสียงในการประชุมใหญ่ของสันนิบาต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สหกรณ์แห่งประเทศไทย ชุมนุมสหกรณ์ และองค์การอื่น ซึ่ง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สหกรณ์นี้เป็นสมาชิก ทั้งนี้ให้เป็นไปตามข้อบังคับของสันนิบาต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สหกรณ์แงประเทศไทย ชุมนุมสหกรณ์ และองค์การนั้นกำหนดไว้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๑๘. พิจารณามอบหมายอำนาจหน้าที่ในการดำเนินงานให้แก่ประธาน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กรรมการ รองประธานกรรมการ เลขานุการ เหรัญญิก ผู้จัดการ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หรือบุคคลที่เกี่ยวข้องได้ตามความเหมาะสม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CC97468-4D77-371F-4CFA-1E607720E6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338138"/>
            <a:ext cx="9312275" cy="6853237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ความรับผิดชอบของคณะกรรมการ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ปฏิบัติตามกฎ ข้อบังคับ ระเบียบ มติ 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กรณี “ กระทำการหรืองดเว้นการกระทำ หรือประมาทเลินเล่อในการปฏิบัติหน้าที่ของตน จนเป็นเหตุให้สหกรณ์มีข้อบกพร่องหรือเสียหาย ” คณะกรรมการดำเนินการ ต้องรับผิดชอบชดใช้ค่าเสียหายให้แก่สหกรณ์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endParaRPr lang="th-TH" altLang="th-TH" sz="4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72C286A3-9E50-5473-7587-557BC769DE7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*</a:t>
            </a:r>
            <a:r>
              <a:rPr lang="th-TH" altLang="th-TH" sz="4400" b="1">
                <a:solidFill>
                  <a:srgbClr val="FFFF00"/>
                </a:solidFill>
              </a:rPr>
              <a:t> วัตถุประสงค์ของสหกรณ์ภาคการเกษตร</a:t>
            </a:r>
            <a:endParaRPr lang="th-TH" altLang="th-TH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 * </a:t>
            </a:r>
            <a:r>
              <a:rPr lang="th-TH" altLang="th-TH" sz="4000" b="1">
                <a:solidFill>
                  <a:srgbClr val="FFFFFF"/>
                </a:solidFill>
              </a:rPr>
              <a:t> ส่งเสริมให้สมาชิกช่วยเหลือตนเอง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</a:t>
            </a:r>
            <a:r>
              <a:rPr lang="en-US" altLang="th-TH" sz="4000" b="1">
                <a:solidFill>
                  <a:srgbClr val="FFFFFF"/>
                </a:solidFill>
              </a:rPr>
              <a:t>*  </a:t>
            </a:r>
            <a:r>
              <a:rPr lang="th-TH" altLang="th-TH" sz="4000" b="1">
                <a:solidFill>
                  <a:srgbClr val="FFFFFF"/>
                </a:solidFill>
              </a:rPr>
              <a:t>ส่งเสริมให้สมาชิกช่วยเหลือซึ่งกันและกัน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ส่งเสริมพัฒนาบุคคล ครอบครัว และสังคมทั่วไป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ส่งเสริมการออมทรัพย์ของสมาชิก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รับฝากเงินจากสมาชิกหรือสหกรณ์อื่น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ให้สมาชิกกู้ยืมเงินตามความจำเป็น หรือมีประโยชน์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กู้ยืมเงินเพื่อใช้เป็นทุนดำเนินงานของสหกรณ์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ให้สหกรณ์อื่นกู้ยืมเงิน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ออกตั๋วสัญญาใช้เงินและตราสารการเงิน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8C11A66E-D844-B55A-0C33-5ABF182F130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8</a:t>
            </a:r>
            <a:r>
              <a:rPr lang="th-TH" altLang="th-TH" sz="4000" b="1">
                <a:solidFill>
                  <a:srgbClr val="FFFFFF"/>
                </a:solidFill>
              </a:rPr>
              <a:t>. ค้ำประกันเงินกู้ หรือสินเชื่อของสมาชิก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9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ซื้อหุ้นของธนาคาร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ซื้อหุ้นของชุมนุมสหกรณ์หรือสหกรณ์อื่น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ซื้อหุ้นของสถาบันทำให้เกิดความสะดวก ความเจริญของสหกรณ์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 ซื้อหลักทรัพย์รัฐบาลหรือรัฐวิสาหกิจ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 ฝากหรือลงทุนอย่างอื่นตามกฎหมาย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 ให้สวัสดิการและการสงเคราะห์ตามสมควรแก่สมาชิกและครอบครัว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 จัดให้มีสวัสดิการการคุ้มครองการออมทรัพย์ คุ้มครองเงินกู้สมาชิก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ดำเนินการให้กู้ยืมเพื่อการเคหะ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5CC91B5-7A5C-F480-33C7-AA14BBB0F8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93908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17</a:t>
            </a:r>
            <a:r>
              <a:rPr lang="th-TH" altLang="th-TH" sz="4000" b="1">
                <a:solidFill>
                  <a:srgbClr val="FFFFFF"/>
                </a:solidFill>
              </a:rPr>
              <a:t>. ร่วมมือกับทางราชการ สันนิบาตสหกรณ์แห่งประเทศไทย ชุมนุม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สหกรณ์ และสหกรณ์อื่นในและต่างประเทศเพื่อส่งเสริมและปรับ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ปรุงกิจการของสหกรณ์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18</a:t>
            </a:r>
            <a:r>
              <a:rPr lang="th-TH" altLang="th-TH" sz="4000" b="1">
                <a:solidFill>
                  <a:srgbClr val="FFFFFF"/>
                </a:solidFill>
              </a:rPr>
              <a:t>. ให้ความช่วยเหลือทางวิชาการแก่สมาชิก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19</a:t>
            </a:r>
            <a:r>
              <a:rPr lang="th-TH" altLang="th-TH" sz="4000" b="1">
                <a:solidFill>
                  <a:srgbClr val="FFFFFF"/>
                </a:solidFill>
              </a:rPr>
              <a:t>. ขอหรือรับความช่วยเหลือทางวิชาการจากทางราชการ หน่วยงาน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ของต่างประเทศ หรือบุคคลอื่น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20</a:t>
            </a:r>
            <a:r>
              <a:rPr lang="th-TH" altLang="th-TH" sz="4000" b="1">
                <a:solidFill>
                  <a:srgbClr val="FFFFFF"/>
                </a:solidFill>
              </a:rPr>
              <a:t>. กระทำการต่างๆตามที่อนุญาตไว้ในกฎหมายว่าด้วยสหกรณ์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21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ดำเนินธุรกิจอื่นที่เกี่ยวกับการดำเนินงานของสหกรณ์เพื่อประโยชน์ของสมาชิก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9F449B2C-9830-D341-421D-4943389608F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การบริหารเงินสหกรณ์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เงินทุนสหกรณ์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เงินลงทุน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๖.  เงินให้กู้ยืม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2B58CE01-9072-6D27-A8C3-6112324B18B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ทุนดำเนินงานของสหกรณ์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ทุนภายในสหกรณ์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ทุนสะสมตามข้อบังคับ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ทุนภายนอกสหกรณ์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 เงินกู้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เงินบริจาค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64ADD4D9-FD6B-D263-FA9F-74F73AA1477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3</a:t>
            </a:r>
            <a:r>
              <a:rPr lang="th-TH" altLang="th-TH" sz="4400" b="1">
                <a:solidFill>
                  <a:srgbClr val="FFFF00"/>
                </a:solidFill>
              </a:rPr>
              <a:t>. การพัฒนาความรู้สำหรับเจ้าหน้าที่สหกรณ์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การพัฒนาศักยภาพการทำงานอย่างมืออาชีพ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เทคนิคการดำเนินธุรกิจสหกรณ์สู่ความสำเร็จ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การมีส่วนร่วมในการแก้ไขและพัฒนาสหกรณ์สู่ความสำเร็จ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C7547B0C-C5F8-5126-0C43-F0F3D2ED8E6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มีความฝันที่ชัดเจนที่จะประสบความสำเร็จในอาชีพที่เลือก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ต้องมีใจรักในอาชีพของตนเอง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มีจุดหมายและเป้าหมายที่ชัดเจนในการทำงานแต่ละวัน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มีการวางแผนการทำงาน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มีความมุ่งมั่น ทุ่มเท ขยัน อดทน และสู้งานหนัก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มีความซื่อสัตย์ต่อตนเอง และผู้อื่น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ทำงาน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150%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ของแผนที่วางไว้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มีระเบียบวินัย และตรงต่อเวลา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FE7E99C3-5C23-75B0-F48C-947BF8E10A8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 (ต่อ)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9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ใฝ่เรียนรู้ และพัฒนาศักยภาพของตนเองอยู่เสมอ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เป็นคนน่ารัก ไม่หยิ่ง ไม่ถือตัว มีความเป็นกันอง อ่อนน้อมถ่อมตน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ยอมรับความคิดเห็นที่แตกต่าง และให้เกียรติผู้อื่น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กล้าพูดกล้าแสดงในสิ่งที่เป็นความจริง และกล้ายอมรับผิด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มีความคิดที่สร้างสรรค์ ไม่ยึดติดกับการทำงานแบบเดิมๆ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ทำทุกบทบาทหน้าที่ให้ดีที่สุด และเตรียมพร้อมกับการเปลี่ยนแปลง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มีการช่วยเหลือ และแบ่งปันความรู้ต่อเพื่อนร่วมงาน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หาความรู้จากผู้ที่เก่งกว่า เพื่อพัฒนาตนเองไปสู่มืออาชีพ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C37AFF9-8583-9E99-A773-B03F02F033E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*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คณะผู้ตรวจสอบกิจการ มีอำนาจหน้าที่ตรวจสอบการดำเนินงานทั้งปวงของสหกรณ์ซึ่งรวมทั้งในข้อต่อไปนี้ คือ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ตรวจสอบเอกสาร สรรพสมุด บัญชี ทะเบียน และการเงิน ตลอดจนทรัพย์สินหนี้สินทั้งปวงของสหกรณ์ เพื่อทราบฐานะและข้อเท็จจริงของสหกรณ์ที่เป็นอยู่จริง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ตรวจสอบหลักฐานและความถูกต้องของการดำเนินธุรกิจแต่ละประเภทของสหกรณ์ เพื่อประเมินผล และอาจให้ข้อเสนอแนะแก่กรรมการ ผู้จัดการ และเจ้าหน้าที่อื่นๆของสหกรณ์ทั้งทางวิชาการและทางปฏิบัติในกิจการนั้นๆ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ตรวจสอบการจัดจ้างและแต่งตั้งเจ้าหน้าที่ของสหกรณ์ ตลอดจนหนังสือสัญญาจ้างและหลักประกัน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CFB1D8F4-F9A6-0F2A-39D1-90C4D82F8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ตรวจสอบการปฏิบัติงานตามแผนและการใช้จ่ายงบประมาณรายจ่ายของสหกรณ์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๕. ติดตามผลการดำเนินงานของคณะกรรมการดำเนินการเพื่อพิจารณาหาทางปรับปรุงแผนงานข้อบังคับ ระเบียบ มติ ตลอดจนคำสั่งต่าง 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๖. ตรวจสอบการการปฏิบัติตามกฎหมาย ข้อบังคับ ระเบียบ มติ และคำสั่งของสหกรณ์ หรือกิจการอื่นๆเพื่อให้เกิดผลดีแก่การดำเนินกิจการของสหกรณ์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57B9D8F-6B6C-6DD1-51FB-DD1B757A335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</a:t>
            </a:r>
            <a:r>
              <a:rPr lang="en-US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. การดำเนินธุรกิจสหกรณ์</a:t>
            </a:r>
            <a:endParaRPr lang="th-TH" altLang="th-TH" sz="4800" b="1">
              <a:solidFill>
                <a:srgbClr val="FFFF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1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ธุรกิจสินเชื่อ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2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ธุรกิจจัดหาสินค้ามาจำหน่าย</a:t>
            </a:r>
            <a:endParaRPr lang="en-US" altLang="th-TH" sz="3600" b="1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2F2F2"/>
                </a:solidFill>
              </a:rPr>
              <a:t>                    3</a:t>
            </a:r>
            <a:r>
              <a:rPr lang="th-TH" altLang="th-TH" sz="3600" b="1">
                <a:solidFill>
                  <a:srgbClr val="F2F2F2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ธุรกิจรวบรวมผลผลิต</a:t>
            </a:r>
          </a:p>
          <a:p>
            <a:pPr marL="0" indent="0" eaLnBrk="1" hangingPunct="1">
              <a:buFontTx/>
              <a:buNone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          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 ธุรกิจแปรรูปและผลิตสินค้า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5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รายได้อื่น</a:t>
            </a:r>
            <a:endParaRPr lang="th-TH" altLang="th-TH" sz="3600">
              <a:solidFill>
                <a:srgbClr val="F2F2F2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en-US" altLang="th-TH" sz="3600" b="1">
                <a:solidFill>
                  <a:srgbClr val="F2F2F2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CE906837-1444-BCBF-E7A1-51BE3B6A3E0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</a:t>
            </a:r>
            <a:r>
              <a:rPr lang="en-US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ลูกหนี้เงินกู้ตามงวดที่ผิดนัดชำระหนี้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ผิดนัดชำระหนี้เกินกว่า ๑ปี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ผิดนัดชำระหนี้เกินกว่า ๒ปี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๓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๒๕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(๓) ผิดนัดชำระหนี้เกินกว่า ๓ปี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๔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๕๐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(๔) ผิดนัดชำระหนี้เกินกว่า ๔ปี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๗๕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(๕) ผิดนัดชำระหนี้เกินกว่า ๕ปี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ขึ้นไป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2457AE3-F246-3DA7-2863-FE6851D153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800" b="1">
                <a:solidFill>
                  <a:srgbClr val="E6E6E6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ลูกหนี้การค้าตามระยะเวลาที่ค้างชำระ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ค้างชำระเกินกว่า  ๓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๖ เดือน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ค้างชำระเกินกว่า  ๖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๑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ร้อยละ ๒๐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(๓)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(๔)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ลูกหนี้อื่น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ชำระได้ตามปกติ      ไม่ต้องประมาณการค่าเผื่อหนี้สงสัยจะสูญ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    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27CE2070-F7B3-633A-0653-589D31EF6E2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          </a:t>
            </a: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(๑)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(๒) ค้างชำระเกินกว่า 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ค่าปรับดอกเบี้ยเงินให้กู้ค้างรับ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(๑) ค้างชำระไม่เกิน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ขึ้นไป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24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2400" b="1">
                <a:solidFill>
                  <a:srgbClr val="FFFFFF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สหกรณ์ที่ตั้งค่าเผื่อสงสัยจะสูญไม่เป็นไปตามประกาศนี้ให้สหกรณ์ทยอยตั้งค่าเผื่อหนี้สงสัยจะสูญเป็นไปตามเกณฑ์ที่กำหนดในประกาศนี้ทุกปีให้เสร็จสิ้นภายใน </a:t>
            </a:r>
            <a:r>
              <a:rPr lang="en-US" altLang="th-TH" sz="24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ปี  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ประกาศ ณ วันที่ </a:t>
            </a:r>
            <a:r>
              <a:rPr lang="en-US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12</a:t>
            </a:r>
            <a:r>
              <a:rPr lang="en-US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ตุลาคม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2563</a:t>
            </a: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58F62BD-17CD-5FB6-46B8-4E7CB8742FD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6. การดูงบและการวิเคราะห์งบการเงินปีบัญชีล่าสุด 31มี.ค.68ของสหกรณ์เครดิตยูเนี่ยนสุวรรณภูมิ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เงินสดและเงินฝากธนาคาร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32,062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เงินฝากสหกรณ์อื่น     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     307,368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เงินให้กู้ยืมระยะสั้น-สุทธิ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</a:t>
            </a:r>
            <a:r>
              <a:rPr lang="th-TH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2800" b="1" dirty="0">
                <a:solidFill>
                  <a:srgbClr val="FFFFFF"/>
                </a:solidFill>
              </a:rPr>
              <a:t>24,871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เงินดอกเบี้ยเงินให้กู้ค้างรับ-สุทธิ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&gt;    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สินทรัพย์ไม่หมุนเวียน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เงินให้กู้ยืมระยะยาว-สุทธิ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   852,800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ที่ดิน อาคารและอุปกรณ์-สุทธิ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&gt;      38,014,240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เงินกู้ยืมระยะสั้น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&gt;   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เงินรับฝาก  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&gt;       34,411,238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ED5C36D-4DF1-E6F2-E452-19426286CE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   การดูงบและการวิเคราะห์งบการเงินปีบัญชี 31มี.ค.68ของสหกรณ์เครดิตยูเนี่ยนสุวรรณภูมิ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หนี้สินไม่หมุนเวียน  </a:t>
            </a:r>
            <a:r>
              <a:rPr lang="th-TH" altLang="th-TH" sz="2800" b="1" dirty="0">
                <a:solidFill>
                  <a:srgbClr val="FFFFFF"/>
                </a:solidFill>
              </a:rPr>
              <a:t>-</a:t>
            </a:r>
            <a:r>
              <a:rPr lang="th-TH" altLang="th-TH" sz="2800" b="1" dirty="0">
                <a:solidFill>
                  <a:srgbClr val="FFFF00"/>
                </a:solidFill>
              </a:rPr>
              <a:t> </a:t>
            </a:r>
            <a:r>
              <a:rPr lang="th-TH" altLang="th-TH" sz="2800" b="1" dirty="0">
                <a:solidFill>
                  <a:srgbClr val="FFFFFF"/>
                </a:solidFill>
              </a:rPr>
              <a:t>หนี้สินไม่หมุนเวียน   </a:t>
            </a:r>
            <a:r>
              <a:rPr lang="en-US" altLang="th-TH" sz="2800" b="1" dirty="0">
                <a:solidFill>
                  <a:srgbClr val="FFFFFF"/>
                </a:solidFill>
              </a:rPr>
              <a:t>&gt;    44,050,157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ทุนของสหกรณ์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ทุนเรือนหุ้น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  &gt;    63,737,760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ทุนสะสมตามข้อบังคับ ระเบียบและอื่นๆ </a:t>
            </a:r>
            <a:r>
              <a:rPr lang="en-US" altLang="th-TH" sz="2800" b="1" dirty="0">
                <a:solidFill>
                  <a:srgbClr val="FFFFFF"/>
                </a:solidFill>
              </a:rPr>
              <a:t> &gt;      4,221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          &gt;  ( 279,199,292 )</a:t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endParaRPr lang="th-TH" altLang="th-TH" sz="28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รวมหนี้สินและทุนของสหกรณ์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&gt;  125,223,699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                            สหกรณ์เครดิตยูเนี่ยนสุวรรณภูมิ  จำกัด</a:t>
            </a:r>
            <a:endParaRPr lang="en-US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00"/>
                </a:solidFill>
              </a:rPr>
              <a:t>                                   </a:t>
            </a:r>
            <a:r>
              <a:rPr lang="th-TH" altLang="th-TH" sz="2800" b="1" dirty="0">
                <a:solidFill>
                  <a:srgbClr val="FFFF00"/>
                </a:solidFill>
              </a:rPr>
              <a:t>งบกำไรขาดทุน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                      </a:t>
            </a:r>
            <a:r>
              <a:rPr lang="th-TH" altLang="th-TH" sz="32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สำหรับปีบัญชีสิ้นสุดวันที่ </a:t>
            </a:r>
            <a:r>
              <a:rPr lang="en-US" altLang="th-TH" sz="2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31</a:t>
            </a:r>
            <a:r>
              <a:rPr lang="en-US" altLang="th-TH" sz="32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th-TH" altLang="th-TH" sz="32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มีนาคม  </a:t>
            </a:r>
            <a:r>
              <a:rPr lang="en-US" altLang="th-TH" sz="2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2567</a:t>
            </a:r>
            <a:r>
              <a:rPr lang="th-TH" altLang="th-TH" sz="2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/</a:t>
            </a:r>
            <a:r>
              <a:rPr lang="en-US" altLang="th-TH" sz="2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2568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ปี </a:t>
            </a:r>
            <a:r>
              <a:rPr lang="en-US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2567    </a:t>
            </a:r>
            <a:r>
              <a:rPr lang="th-TH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กำไรสุทธิ             </a:t>
            </a:r>
            <a:r>
              <a:rPr lang="en-US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&gt;  ( 10,242,093 )</a:t>
            </a:r>
            <a:r>
              <a:rPr lang="th-TH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th-TH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endParaRPr lang="th-TH" altLang="th-TH" sz="20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        ปี </a:t>
            </a:r>
            <a:r>
              <a:rPr lang="en-US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2568    </a:t>
            </a:r>
            <a:r>
              <a:rPr lang="th-TH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กำไรสุทธิ             </a:t>
            </a:r>
            <a:r>
              <a:rPr lang="en-US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&gt;   </a:t>
            </a:r>
            <a:r>
              <a:rPr lang="th-TH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( 37,365,552 )</a:t>
            </a: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C161B12-67F5-7918-D2ED-D34DDCEAEAB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 dirty="0">
                <a:solidFill>
                  <a:srgbClr val="FFFF00"/>
                </a:solidFill>
                <a:cs typeface="Angsana New" panose="02020603050405020304" pitchFamily="18" charset="-34"/>
              </a:rPr>
              <a:t>  ทุนสะสมตามข้อบังคับ</a:t>
            </a:r>
          </a:p>
          <a:p>
            <a:pPr marL="0" indent="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รวม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&gt; </a:t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>4,221</a:t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endParaRPr lang="th-TH" altLang="th-TH" sz="2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0" indent="0" defTabSz="914400" eaLnBrk="1" hangingPunct="1">
              <a:buFontTx/>
              <a:buNone/>
              <a:defRPr/>
            </a:pPr>
            <a:endParaRPr lang="th-TH" altLang="th-TH" sz="32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 typeface="Wingdings" panose="05000000000000000000" pitchFamily="2" charset="2"/>
              <a:buChar char="Ø"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2E73063B-45F1-72DF-DB54-95D7B789C3A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การดูงบและการวิเคราะห์งบการเงินปีบัญชีล่าสุด31มี.ค.68ของสหกรณ์เครดิตยูเนี่ยนสุวรรณภูมิ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ธุรกิจสินเชื่อ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ธุรกิจจัดหาสินค้ามาจำหน่าย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6168FA6-5E5F-E333-524B-7D47E159343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การดูงบและการวิเคราะห์งบการเงินปีบัญชีล่าสุด31มี.ค.68ของสหกรณ์เครดิตยูเนี่ยนสุวรรณภูมิ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ธุรกิจรวบรวมผลิตผล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th-TH" altLang="th-TH" sz="3200" b="1" dirty="0">
                <a:solidFill>
                  <a:srgbClr val="FFFF00"/>
                </a:solidFill>
              </a:rPr>
              <a:t>ธุรกิจแปรรูปผลิตผลการเกษตรและการผลิตสินค้า</a:t>
            </a: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791D6DB-999D-9D0C-55F4-C489232001C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การดูงบและการวิเคราะห์งบการเงินปีบัญชีล่าสุด31มี.ค.68ของสหกรณ์เครดิตยูเนี่ยนสุวรรณภูมิ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รายได้อื่น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รวมรายได้อื่น  </a:t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&gt; 422,920</a:t>
            </a: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endParaRPr lang="th-TH" altLang="th-TH" sz="3200" b="1" dirty="0">
              <a:solidFill>
                <a:srgbClr val="C0C0C0">
                  <a:lumMod val="20000"/>
                  <a:lumOff val="80000"/>
                </a:srgb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ค่าใช้จ่ายในการดำเนินงาน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รวมค่าใช้จ่ายดำเนินงาน ปี </a:t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2568 &gt; 18,932,318</a:t>
            </a: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171F89A-96CA-31D9-F902-937943892D5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2200" b="1" dirty="0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เงินสดและเงินฝากธนาคาร   &gt;   32,062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เงินฝากสหกรณ์อื่น - สุทธิ   &gt;   782,263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เงินส่งชำระหนี้ระหว่างทาง   &gt;   24,871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เงินให้กู้ยืมระยะสั้น - สุทธิ   &gt;   41,979,273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ลูกหนี้เงินสดขาดบัญชี   &gt;   11,795,195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ค่าเผื่อหนี้สงสัยจะสูญลูกหนี้เงินสดขาดบัญชี   &gt;   11,795,195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ลูกหนี้รับสภาพหนี้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ค่าเผื่อหนี้สงสัยจะสูญลูกหนี้รับสภาพหนี้   &gt;   17,088,162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ลูกหนี้รับสภาพหนี้ - สุทธิ   &gt;   17,088,162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(ศุภชัย)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ค่าเผื่อหนี้สงสัยจะสูญลูกหนี้ตามคำพิพากษา (ศุภชัย)   &gt;   94,015,870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ลูกหนี้ตามคำพิพากษา (ศุภชัย) - สุทธิ   &gt;   94,015,870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- สค.ไตรภูมิคณาจารย์ จำกัด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ค่าเผื่อหนี้สงสัยจะสูญลูกหนี้ตามคำพิพากษา   &gt;   247,150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ลูกหนี้ตามคำพิพากษา - สุทธิ   &gt;   247,150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ดอกเบี้ยเงินให้กู้ค้างรับ - สุทธิ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ที่ดินแทนการชำระหนี้รอขาย   &gt;   18,043,842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ส่วนต่างมูลค่าที่ดินแทนการชำระหนี้รอขาย   &gt;   4,134,900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สินทรัพย์หมุนเวียนอื่น   &gt;   12,398,482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สินทรัพย์หมุนเวียนอื่น   &gt;   55,630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รวมสินทรัพย์หมุนเวียน   &gt;   77,451,323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เงินลงทุนระยะยาว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เงินให้กู้ยืมระยะยาว   &gt;   852,800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ที่ดิน อาคารและอุปกรณ์ - สุทธิ   &gt;   38,014,240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สินทรัพย์ไม่หมุนเวียนอื่น   &gt;   8,905,336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รวมสินทรัพย์ไม่หมุนเวียน   &gt;   47,772,376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รวมสินทรัพย์   &gt;   125,223,699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ฉุกเฉิน (ระยะสั้น)   &gt;   326,451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ฉุกเฉิน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สามัญ (ระยะสั้น)   &gt;   5,135,860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สามัญ (ระยะยาว)   &gt;   110,392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พิเศษ (ระยะสั้น)   &gt;   22,777,848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พิเศษ (ระยะยาว)   &gt;   17,040,183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พิเศษ (โครงการ) (ระยะสั้น)   &gt;   54,996,437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พิเศษ (โครงการ) (ระยะยาว)   &gt;   20,863,665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(ระยะสั้น)   &gt;   83,236,596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(ระยะยาว)   &gt;   38,014,240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(ระยะสั้น)   &gt;   41,257,323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A515B369-A797-7F98-4558-364C6417732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2200" b="1" dirty="0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 (ต่อ)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(ระยะยาว)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ปกติ (ระยะสั้น)   &gt;   41,979,273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ปกติ (ระยะยาว)   &gt;   38,014,240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ปลอดดอกเบี้ย (ระยะสั้น)   &gt;   6,964,647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ปลอดดอกเบี้ย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(ระยะสั้น)   &gt;   1,992,334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(ระยะยาว)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(ระยะสั้น)   &gt;   8,956,981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(ระยะสั้น)   &gt;   8,956,981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ลูกหนี้อื่น - สุทธิ (ระยะสั้น)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ลูกหนี้อื่น - สุทธิ (ระยะยาว)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สุทธิ (ระยะสั้น)   &gt;   41,979,273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สุทธิ (ระยะยาว)   &gt;   38,014,240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ลูกหนี้เงินกู้ฉุกเฉิน   &gt;   153,637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ลูกหนี้เงินกู้สามัญ   &gt;   2,796,068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ลูกหนี้เงินกู้พิเศษ   &gt;   6,670,605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ลูกหนี้เงินกู้ - พิเศษ (โครงการ)   &gt;   31,637,013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ลูกหนี้เงินกู้ปลอดดอกเบี้ย   &gt;   6,964,647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ลูกหนี้ตามคำพิพากษา   &gt;   1,992,334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ดอกเบี้ยเงินให้กู้ค้างรับ - สมาชิก   &gt;   35,716,710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17,672,868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ดอกเบี้ยเงินให้กู้ค้างรับ - สุทธิ   &gt;   18,043,842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ที่ดินแทนภาระชำระหนี้   &gt;   4,134,900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จำนวนเงินการชำระหนี้ระหว่างขาย   &gt;   12,398,482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เงินสดและเงินฝากธนาคาร   &gt;   32,062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เงินฝากสหกรณ์อื่น - สุทธิ   &gt;   782,263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เงินส่งชำระหนี้ระหว่างทาง   &gt;   24,871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เงินให้กู้ยืมระยะสั้น - สุทธิ   &gt;   41,979,273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ลูกหนี้เงินสดขาดบัญชี   &gt;   11,795,195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ค่าเผื่อหนี้สงสัยจะสูญลูกหนี้เงินสดขาดบัญชี   &gt;   11,795,195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ลูกหนี้เงินสดขาดบัญชี - สุทธิ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ลูกหนี้รับสภาพหนี้   &gt;   17,088,162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ค่าเผื่อหนี้สงสัยจะสูญลูกหนี้รับสภาพหนี้   &gt;   17,088,162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ลูกหนี้รับสภาพหนี้ - สุทธิ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ลูกหนี้ตามคำพิพากษา(ศุภชัย)   &gt;   94,015,870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ค่าเผื่อหนี้สงสัยจะสูญลูกหนี้ตามคำพิพากษา(ศุภชัย)   &gt;   94,015,870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F5AB1DC0-745F-F67C-6BFC-124C0C2AD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</a:pPr>
            <a:r>
              <a:rPr lang="th-TH" altLang="th-TH" sz="2200" b="1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 (ต่อ)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ลูกหนี้ตามคำพิพากษา(ศุภชัย) - สุทธิ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- สค.ไตรภูมิคณาจารย์ จำกัด   &gt;   247,150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ค่าเผื่อหนี้สงสัยจะสูญลูกหนี้ตามคำพิพากษา   &gt;   247,150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ลูกหนี้ตามคำพิพากษา - สุทธิ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ดอกเบี้ยเงินให้กู้ค้างรับ - สุทธิ   &gt;   18,043,842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ที่ดินแทนการชำระหนี้รอขาย   &gt;   4,134,900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ส่วนต่างมูลค่าที่ดินแทนการชำระหนี้รอขาย   &gt;   12,398,482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สินทรัพย์หมุนเวียนอื่น   &gt;   55,630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รวมสินทรัพย์หมุนเวียน   &gt;   77,451,323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เงินลงทุนระยะยาว   &gt;   852,800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เงินให้กู้ยืมระยะยาว   &gt;   38,014,240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ที่ดิน อาคารและอุปกรณ์ - สุทธิ   &gt;   8,905,336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รวมสินทรัพย์ไม่หมุนเวียน   &gt;   47,772,376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รวมสินทรัพย์   &gt;   125,223,699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ฉุกเฉิน (ระยะสั้น)   &gt;   326,451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สามัญ (ระยะสั้น)   &gt;   5,135,860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สามัญ (ระยะยาว)   &gt;   110,392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พิเศษ (ระยะสั้น)   &gt;   22,777,848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พิเศษ (โครงการ) (ระยะสั้น)   &gt;   54,996,437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พิเศษ (โครงการ) (ระยะยาว)   &gt;   20,863,665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(ระยะสั้น)   &gt;   83,236,596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(ระยะยาว)   &gt;   38,014,240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(ระยะสั้น)   &gt;   41,257,323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(ระยะยาว)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ปกติ (ระยะสั้น)   &gt;   41,979,273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ปกติ (ระยะยาว)   &gt;   38,014,240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 - ปลอดดอกเบี้ย   &gt;   6,964,647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  &gt;   1,992,334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8,956,981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8,956,981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ลูกหนี้อื่น - สุทธิ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สุทธิ (ระยะสั้น)   &gt;   41,979,273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สุทธิ (ระยะยาว)   &gt;   38,014,240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ดอกเบี้ยเงินให้กู้ค้างรับ - สมาชิก   &gt;   35,716,710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17,672,868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ดอกเบี้ยเงินให้กู้ค้างรับ - สุทธิ   &gt;   18,043,842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8B37C3C3-6A57-76C5-41E3-D83FDBC4542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โอกาสมีกำไรปี 2568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งานเก่า (แก้ไขค่าเผื่อหนี้สงสัยจะสูญ)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เงินให้กู้ &gt; 88,228,544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ลูกหนี้ตามคำพิพากษา &gt; 94,263,019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ลูกหนี้ระยะสั้น &gt; 17,088,162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ดอกเบี้ยค้างรับ &gt; 17,672,868</a:t>
            </a:r>
          </a:p>
          <a:p>
            <a:r>
              <a:rPr sz="2000" b="1">
                <a:solidFill>
                  <a:srgbClr val="FFC000"/>
                </a:solidFill>
              </a:rPr>
              <a:t>รวม ค่าเผื่อหนี้สงสัยจะสูญ &gt; 217,252,594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งานใหม่ (เป้าหมายผลประกอบการ)</a:t>
            </a:r>
          </a:p>
          <a:p>
            <a:r>
              <a:rPr sz="2000">
                <a:solidFill>
                  <a:srgbClr val="FFFFFF"/>
                </a:solidFill>
              </a:rPr>
              <a:t>รายได้อื่น &gt; มากกว่าเดิม</a:t>
            </a:r>
          </a:p>
          <a:p>
            <a:r>
              <a:rPr sz="2000">
                <a:solidFill>
                  <a:srgbClr val="FFFFFF"/>
                </a:solidFill>
              </a:rPr>
              <a:t>ค่าใช้จ่ายดำเนินงาน &gt; ควบคุมให้ต่ำลง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>
                <a:solidFill>
                  <a:srgbClr val="FFFFFF"/>
                </a:solidFill>
              </a:rPr>
              <a:t>+ ผลงานเก่า (กำไรปีก่อน) &gt; ( 37,365,552 )</a:t>
            </a:r>
          </a:p>
          <a:p>
            <a:r>
              <a:rPr sz="2000" b="1">
                <a:solidFill>
                  <a:srgbClr val="FFC000"/>
                </a:solidFill>
              </a:rPr>
              <a:t>สรุป ปีบัญชี 2568 โอกาสมีกำไร &gt; 179,887,042</a:t>
            </a:r>
          </a:p>
          <a:p>
            <a:r>
              <a:rPr sz="2000" b="1">
                <a:solidFill>
                  <a:srgbClr val="FFC000"/>
                </a:solidFill>
              </a:rPr>
              <a:t>⇒ ขาดทุนสะสมหลังปรับ &gt; ( 163,054,231 )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A22FFDFF-495E-A037-4C02-7F7E38BE3C7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. การจัดทำแผนงานแต่ละฝ่ายงาน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</a:t>
            </a:r>
            <a:r>
              <a:rPr lang="th-TH" altLang="th-TH" sz="40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anose="02020603050405020304" pitchFamily="18" charset="-34"/>
              </a:rPr>
              <a:t>การแต่งตั้งคณะทำงานแต่ละฝ่ายงาน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ฝ่ายงาน                                       กรรมการ     เจ้าหน้าที่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       xx        </a:t>
            </a:r>
            <a:r>
              <a:rPr lang="en-US" altLang="th-TH" sz="3600" b="1" dirty="0" err="1">
                <a:solidFill>
                  <a:srgbClr val="F2F2FC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2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ฝ่ายสินเชื่อ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</a:rPr>
              <a:t>   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3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ฝ่ายจัดหาฯ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4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ฝ่ายตลาด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5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xx 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6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7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ฝ่ายศึกษาประชาสัมพันธ์และธุรการ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2800" b="1" dirty="0">
                <a:solidFill>
                  <a:srgbClr val="FFFFFF"/>
                </a:solidFill>
                <a:cs typeface="Angsana New" panose="02020603050405020304" pitchFamily="18" charset="-34"/>
              </a:rPr>
              <a:t>XX           </a:t>
            </a:r>
            <a:r>
              <a:rPr lang="en-US" altLang="th-TH" sz="28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28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8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ฝ่ายตรวจสอบกิจการ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0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7C5E7897-68EF-2FB6-9802-96A7115E38C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คณะทำงานฝ่ายอำนวยการ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  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รองประธาน)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กรรมการ ( เหรัญญิก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                 กรรมการ ( กรรมการ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เลขานุการ ( ผู้จัดการ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D345FD07-83BF-21B5-82E4-1B1AAE4ED9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8D55E408-9D7A-717D-1403-1791A8FA068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คณะทำงานฝ่ายจัดสินค้ามาจำหน่าย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5DCBF5D1-0FE6-B0A8-F77C-DF81EDC8F1D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คณะทำงานฝ่ายรวบรวมผลิตผล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827C09FC-CB84-7A2D-9704-FDFE949AB3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คณะทำงานฝ่ายแปรรูปผลิตผล</a:t>
            </a:r>
            <a:r>
              <a:rPr lang="th-TH" altLang="th-TH" sz="4400" b="1">
                <a:solidFill>
                  <a:srgbClr val="FFFF00"/>
                </a:solidFill>
                <a:ea typeface="Times New Roman" panose="02020603050405020304" pitchFamily="18" charset="0"/>
                <a:cs typeface="Angsana New" panose="02020603050405020304" pitchFamily="18" charset="-34"/>
              </a:rPr>
              <a:t>และการผลิตสินค้า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 ( หัวหน้างาน )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8C634D2-D6C9-2328-FDA7-3E9BEBCEF54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คณะทำงานฝ่ายการเงิน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C2BA00F9-C913-5743-022F-A7ECA9EF6F1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คณะทำงานฝ่ายการบัญชี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223EA54A-B60A-5381-9F5A-3CA8A7F2BF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คณะทำงานฝ่ายธุรการ และการศึกษาประชาสัมพันธ์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DF5853F7-B697-68A7-3E44-BE5626C8015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คณะทำงานฝ่ายตรวจสอบกิจการ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92EFE68-E11B-B808-009A-4DFE34E5DE6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แผนงานพัฒนากิจการสหกรณ์เครดิตยูเนี่ยนสุวรรณภูมิ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83BA4C2-C42F-5422-E1C6-CB446B2579D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แผนงานพัฒนากิจการสหกรณ์เครดิตยูเนี่ยนสุวรรณภูมิ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1</a:t>
            </a:r>
            <a:r>
              <a:rPr lang="th-TH" altLang="th-TH" sz="2400" b="1" dirty="0">
                <a:solidFill>
                  <a:srgbClr val="FFFFFF"/>
                </a:solidFill>
              </a:rPr>
              <a:t>. แผน.........................................................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2</a:t>
            </a:r>
            <a:r>
              <a:rPr lang="th-TH" altLang="th-TH" sz="2400" b="1" dirty="0">
                <a:solidFill>
                  <a:srgbClr val="FFFFFF"/>
                </a:solidFill>
              </a:rPr>
              <a:t>. วัตถุประสงค์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3</a:t>
            </a:r>
            <a:r>
              <a:rPr lang="th-TH" altLang="th-TH" sz="2400" b="1" dirty="0">
                <a:solidFill>
                  <a:srgbClr val="FFFFFF"/>
                </a:solidFill>
              </a:rPr>
              <a:t>. กิจกรรม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4</a:t>
            </a:r>
            <a:r>
              <a:rPr lang="th-TH" altLang="th-TH" sz="2400" b="1" dirty="0">
                <a:solidFill>
                  <a:srgbClr val="FFFFFF"/>
                </a:solidFill>
              </a:rPr>
              <a:t>. ตัวชี้วัด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 5</a:t>
            </a:r>
            <a:r>
              <a:rPr lang="th-TH" altLang="th-TH" sz="2400" b="1" dirty="0">
                <a:solidFill>
                  <a:srgbClr val="FFFFFF"/>
                </a:solidFill>
              </a:rPr>
              <a:t>. เป้าหมาย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6</a:t>
            </a:r>
            <a:r>
              <a:rPr lang="th-TH" altLang="th-TH" sz="2400" b="1" dirty="0">
                <a:solidFill>
                  <a:srgbClr val="FFFFFF"/>
                </a:solidFill>
              </a:rPr>
              <a:t>. ระยะเวลา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7</a:t>
            </a:r>
            <a:r>
              <a:rPr lang="th-TH" altLang="th-TH" sz="2400" b="1" dirty="0">
                <a:solidFill>
                  <a:srgbClr val="FFFFFF"/>
                </a:solidFill>
              </a:rPr>
              <a:t>. งบประมาณ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2890D39E-CBC7-71C3-E52F-21F821820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150475" cy="1058863"/>
          </a:xfrm>
        </p:spPr>
        <p:txBody>
          <a:bodyPr/>
          <a:lstStyle/>
          <a:p>
            <a:r>
              <a:rPr lang="th-TH" altLang="th-TH" sz="3600">
                <a:solidFill>
                  <a:srgbClr val="FFFF00"/>
                </a:solidFill>
              </a:rPr>
              <a:t>ตัวอย่าง</a:t>
            </a:r>
            <a:br>
              <a:rPr lang="th-TH" altLang="th-TH" sz="3600">
                <a:solidFill>
                  <a:srgbClr val="FFFF00"/>
                </a:solidFill>
              </a:rPr>
            </a:br>
            <a:r>
              <a:rPr lang="th-TH" altLang="th-TH" sz="3600">
                <a:solidFill>
                  <a:srgbClr val="FFFF00"/>
                </a:solidFill>
              </a:rPr>
              <a:t>รูปแบบารจัดทำแผนการพัฒนากิจการสหกรณ์</a:t>
            </a:r>
          </a:p>
        </p:txBody>
      </p:sp>
      <p:pic>
        <p:nvPicPr>
          <p:cNvPr id="94211" name="Content Placeholder 4">
            <a:extLst>
              <a:ext uri="{FF2B5EF4-FFF2-40B4-BE49-F238E27FC236}">
                <a16:creationId xmlns:a16="http://schemas.microsoft.com/office/drawing/2014/main" id="{C2516108-BEDA-7B19-5746-799DF67DA0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58863"/>
            <a:ext cx="10150475" cy="6530975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D6B4887-DB20-8098-B1D1-30506752EFA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แผนงานพัฒนากิจการสหกรณ์เครดิตยูเนี่ยนสุวรรณภูมิ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คณะทำงานฝ่ายอำนวยการ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52AEF41-8CEE-5B89-5997-04C57449768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แผนงานพัฒนากิจการสหกรณ์เครดิตยูเนี่ยนสุวรรณภูมิ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คณะทำงานฝ่ายสินเชื่อ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>
            <a:extLst>
              <a:ext uri="{FF2B5EF4-FFF2-40B4-BE49-F238E27FC236}">
                <a16:creationId xmlns:a16="http://schemas.microsoft.com/office/drawing/2014/main" id="{F4E4CD51-76B3-0816-FBF2-462D78F9FC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363" y="0"/>
            <a:ext cx="10044112" cy="14176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แฟ้มรายละเอียดลูกหนี้เงินกู้และลูกหนี้ค่าเผื่อสงสัยจะสูญ</a:t>
            </a:r>
          </a:p>
        </p:txBody>
      </p:sp>
      <p:pic>
        <p:nvPicPr>
          <p:cNvPr id="97283" name="Content Placeholder 4">
            <a:extLst>
              <a:ext uri="{FF2B5EF4-FFF2-40B4-BE49-F238E27FC236}">
                <a16:creationId xmlns:a16="http://schemas.microsoft.com/office/drawing/2014/main" id="{4689E23A-461D-F656-D7BA-DACE2DFD8E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30300"/>
            <a:ext cx="10150475" cy="6459538"/>
          </a:xfr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C93C9B1-D93B-8B3E-2ED4-A4EFB6CABA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แผนงานพัฒนากิจการสหกรณ์เครดิตยูเนี่ยนสุวรรณภูมิ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คณะทำงานฝ่ายจัดหาสินค้ามาจำหน่าย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9EC7CF7-DC48-6AF6-C44C-91245CA2107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แผนงานพัฒนากิจการสหกรณ์เครดิตยูเนี่ยนสุวรรณภูมิ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คณะทำงานฝ่ายรวบรวมผลิตผล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8C9D523-6D62-0B23-CB75-CF900F0E105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แผนงานพัฒนากิจการสหกรณ์เครดิตยูเนี่ยนสุวรรณภูมิ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คณะทำงานฝ่ายแปรรูปผลิตผลการเกษตรและการผลิตสินค้า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E8F0562-75FF-D9F8-9764-23FFCB9C40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แผนงานพัฒนากิจการสหกรณ์เครดิตยูเนี่ยนสุวรรณภูมิ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คณะทำงานฝ่ายการเงิน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F9F2429-9495-7744-CDC2-37571856215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แผนงานพัฒนากิจการสหกรณ์เครดิตยูเนี่ยนสุวรรณภูมิ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คณะทำงานฝ่ายบัญชี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26EE594-E97D-518C-EDEB-F45B16E05E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แผนงานพัฒนากิจการสหกรณ์เครดิตยูเนี่ยนสุวรรณภูมิ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คณะทำงานฝ่ายธุรการและศึกษาประชาสัมพันธ์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2F80ED3-8302-068F-F80F-3FE5C97E9B4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  แผนงานพัฒนากิจการสหกรณ์เครดิตยูเนี่ยนสุวรรณภูมิ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คณะทำงานฝ่ายตรวจสอบกิจการ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627D8095-A7D6-2364-916A-3CF5FE7BC66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การนำเสนอแผนงานแต่ละฝ่ายงาน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2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3600" b="1">
                <a:solidFill>
                  <a:srgbClr val="FFFFFF"/>
                </a:solidFill>
              </a:rPr>
              <a:t>2</a:t>
            </a:r>
            <a:r>
              <a:rPr lang="th-TH" altLang="th-TH" sz="3600" b="1">
                <a:solidFill>
                  <a:srgbClr val="FFFFFF"/>
                </a:solidFill>
              </a:rPr>
              <a:t>. 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3</a:t>
            </a:r>
            <a:r>
              <a:rPr lang="th-TH" altLang="th-TH" sz="3600" b="1">
                <a:solidFill>
                  <a:srgbClr val="FFFFFF"/>
                </a:solidFill>
              </a:rPr>
              <a:t>. ฝ่ายจัดหาสินค้ามาจำหน่าย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4</a:t>
            </a:r>
            <a:r>
              <a:rPr lang="th-TH" altLang="th-TH" sz="3600" b="1">
                <a:solidFill>
                  <a:srgbClr val="FFFFFF"/>
                </a:solidFill>
              </a:rPr>
              <a:t>. 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5</a:t>
            </a:r>
            <a:r>
              <a:rPr lang="th-TH" altLang="th-TH" sz="3600" b="1">
                <a:solidFill>
                  <a:srgbClr val="FFFFFF"/>
                </a:solidFill>
              </a:rPr>
              <a:t>. ฝ่ายแปรรูปผลิตผลการเกษตรและการผลิตสินค้า                </a:t>
            </a:r>
            <a:r>
              <a:rPr lang="en-US" altLang="th-TH" sz="3600" b="1">
                <a:solidFill>
                  <a:srgbClr val="FFFFFF"/>
                </a:solidFill>
              </a:rPr>
              <a:t>     </a:t>
            </a:r>
            <a:r>
              <a:rPr lang="th-TH" altLang="th-TH" sz="3600" b="1">
                <a:solidFill>
                  <a:srgbClr val="FFFFFF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6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8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ฝ่ายธุรการและศึกษาประชาสัมพันธ์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9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ฝ่ายตรวจสอบกิจการ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26C48D37-06D8-01F3-1889-9DF4AA6E9C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9861550" cy="6951663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การประเมินผลการอบรมสัมมนาในครั้งนี้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๑. โครงการฝึกอบรม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๒. ระยะเวลา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๓. เนื้อหาสาระ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กิจกรรม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๕. อาหารและเครื่องดื่ม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๖. สถานที่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๗.</a:t>
            </a:r>
            <a:r>
              <a:rPr lang="th-TH" altLang="th-TH" sz="4000" b="1">
                <a:solidFill>
                  <a:srgbClr val="F2F2FC"/>
                </a:solidFill>
              </a:rPr>
              <a:t> แนวคิดหลังจากการอบรม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๘. วิทยากร 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>
            <a:extLst>
              <a:ext uri="{FF2B5EF4-FFF2-40B4-BE49-F238E27FC236}">
                <a16:creationId xmlns:a16="http://schemas.microsoft.com/office/drawing/2014/main" id="{543E41FF-8466-6268-AFFC-893F48FE9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906000" cy="12652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ถาม..ตอบ..ขอบคุณ..</a:t>
            </a:r>
            <a:endParaRPr lang="en-US" altLang="th-TH">
              <a:solidFill>
                <a:srgbClr val="FFFF00"/>
              </a:solidFill>
            </a:endParaRPr>
          </a:p>
        </p:txBody>
      </p:sp>
      <p:sp>
        <p:nvSpPr>
          <p:cNvPr id="107523" name="Text Placeholder 2">
            <a:extLst>
              <a:ext uri="{FF2B5EF4-FFF2-40B4-BE49-F238E27FC236}">
                <a16:creationId xmlns:a16="http://schemas.microsoft.com/office/drawing/2014/main" id="{87F677DA-2537-EC92-14BF-77BF07F398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th-TH" altLang="th-TH"/>
          </a:p>
        </p:txBody>
      </p:sp>
      <p:pic>
        <p:nvPicPr>
          <p:cNvPr id="107524" name="Picture 2" descr="G:\สี่คิ้ว\970158_400513616730362_818930411_n[1].jpg">
            <a:extLst>
              <a:ext uri="{FF2B5EF4-FFF2-40B4-BE49-F238E27FC236}">
                <a16:creationId xmlns:a16="http://schemas.microsoft.com/office/drawing/2014/main" id="{D131B13A-8FD8-665E-E772-BEE412E7D7F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65250"/>
            <a:ext cx="10150475" cy="6224588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48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49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5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2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PPP_SCONS_PRT_Building</Template>
  <TotalTime>4021</TotalTime>
  <Words>5128</Words>
  <Application>Microsoft Office PowerPoint</Application>
  <PresentationFormat>กำหนดเอง</PresentationFormat>
  <Paragraphs>676</Paragraphs>
  <Slides>68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17</vt:i4>
      </vt:variant>
      <vt:variant>
        <vt:lpstr>ชื่อเรื่องสไลด์</vt:lpstr>
      </vt:variant>
      <vt:variant>
        <vt:i4>68</vt:i4>
      </vt:variant>
    </vt:vector>
  </HeadingPairs>
  <TitlesOfParts>
    <vt:vector size="92" baseType="lpstr">
      <vt:lpstr>Arial</vt:lpstr>
      <vt:lpstr>Angsana New</vt:lpstr>
      <vt:lpstr>Calibri</vt:lpstr>
      <vt:lpstr>Cordia New</vt:lpstr>
      <vt:lpstr>Times New Roman</vt:lpstr>
      <vt:lpstr>AngsanaUPC</vt:lpstr>
      <vt:lpstr>Wingdings</vt:lpstr>
      <vt:lpstr>PPP_SCONS_PRT_Building</vt:lpstr>
      <vt:lpstr>1_PPP_SCONS_PRT_Building</vt:lpstr>
      <vt:lpstr>3_PPP_SCONS_PRT_Building</vt:lpstr>
      <vt:lpstr>13_PPP_SCONS_PRT_Building</vt:lpstr>
      <vt:lpstr>14_PPP_SCONS_PRT_Building</vt:lpstr>
      <vt:lpstr>15_PPP_SCONS_PRT_Building</vt:lpstr>
      <vt:lpstr>5_PPP_SCONS_PRT_Building</vt:lpstr>
      <vt:lpstr>6_PPP_SCONS_PRT_Building</vt:lpstr>
      <vt:lpstr>7_PPP_SCONS_PRT_Building</vt:lpstr>
      <vt:lpstr>17_PPP_SCONS_PRT_Building</vt:lpstr>
      <vt:lpstr>47_PPP_SCONS_PRT_Building</vt:lpstr>
      <vt:lpstr>48_PPP_SCONS_PRT_Building</vt:lpstr>
      <vt:lpstr>49_PPP_SCONS_PRT_Building</vt:lpstr>
      <vt:lpstr>56_PPP_SCONS_PRT_Building</vt:lpstr>
      <vt:lpstr>52_PPP_SCONS_PRT_Building</vt:lpstr>
      <vt:lpstr>51_PPP_SCONS_PRT_Building</vt:lpstr>
      <vt:lpstr>16_PPP_SCONS_PRT_Building</vt:lpstr>
      <vt:lpstr>งานนำเสนอ PowerPoint</vt:lpstr>
      <vt:lpstr> นายศักดิ์ธนา  แก้วเกิด fb 089 – 9192449    Line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* ความหมายสหกรณ์</vt:lpstr>
      <vt:lpstr>* ประเภทของสหกรณ์ไทย</vt:lpstr>
      <vt:lpstr>*อุดมการณ์สหกรณ์</vt:lpstr>
      <vt:lpstr>*หลักการสหกรณ์</vt:lpstr>
      <vt:lpstr>* วิธีการสหกรณ์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ตัวอย่าง รูปแบบารจัดทำแผนการพัฒนากิจการสหกรณ์</vt:lpstr>
      <vt:lpstr>งานนำเสนอ PowerPoint</vt:lpstr>
      <vt:lpstr>งานนำเสนอ PowerPoint</vt:lpstr>
      <vt:lpstr>แฟ้มรายละเอียดลูกหนี้เงินกู้และลูกหนี้ค่าเผื่อสงสัยจะสูญ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ถาม..ตอบ..ขอบคุณ..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COM80</dc:creator>
  <cp:lastModifiedBy>Phirapong Phankamnerd</cp:lastModifiedBy>
  <cp:revision>676</cp:revision>
  <dcterms:created xsi:type="dcterms:W3CDTF">2006-09-06T01:02:41Z</dcterms:created>
  <dcterms:modified xsi:type="dcterms:W3CDTF">2026-08-21T10:25:42Z</dcterms:modified>
</cp:coreProperties>
</file>